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37_BF3A6536.xml" ContentType="application/vnd.ms-powerpoint.comments+xml"/>
  <Override PartName="/ppt/comments/modernComment_13B_4B221424.xml" ContentType="application/vnd.ms-powerpoint.comments+xml"/>
  <Override PartName="/ppt/comments/modernComment_13D_58983B60.xml" ContentType="application/vnd.ms-powerpoint.comments+xml"/>
  <Override PartName="/ppt/comments/modernComment_140_1F7427D0.xml" ContentType="application/vnd.ms-powerpoint.comments+xml"/>
  <Override PartName="/ppt/comments/modernComment_141_69463C8D.xml" ContentType="application/vnd.ms-powerpoint.comments+xml"/>
  <Override PartName="/ppt/comments/modernComment_142_45594126.xml" ContentType="application/vnd.ms-powerpoint.comments+xml"/>
  <Override PartName="/ppt/comments/modernComment_143_93BF617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11" r:id="rId3"/>
    <p:sldId id="312" r:id="rId4"/>
    <p:sldId id="313" r:id="rId5"/>
    <p:sldId id="290" r:id="rId6"/>
    <p:sldId id="315" r:id="rId7"/>
    <p:sldId id="317" r:id="rId8"/>
    <p:sldId id="320" r:id="rId9"/>
    <p:sldId id="321" r:id="rId10"/>
    <p:sldId id="322" r:id="rId11"/>
    <p:sldId id="323" r:id="rId12"/>
    <p:sldId id="326" r:id="rId13"/>
    <p:sldId id="328" r:id="rId1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FE4146-D201-3A32-CD6B-BEF994CEF5BB}" name="AránValles Pm" initials="AP" userId="b3d6e10edbc60f2c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34" autoAdjust="0"/>
    <p:restoredTop sz="94660"/>
  </p:normalViewPr>
  <p:slideViewPr>
    <p:cSldViewPr snapToGrid="0">
      <p:cViewPr varScale="1">
        <p:scale>
          <a:sx n="75" d="100"/>
          <a:sy n="75" d="100"/>
        </p:scale>
        <p:origin x="89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modernComment_137_BF3A653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9218283-3E7E-48EA-BD80-1D0DC21D30F5}" authorId="{66FE4146-D201-3A32-CD6B-BEF994CEF5BB}" created="2024-12-29T02:02:07.819">
    <pc:sldMkLst xmlns:pc="http://schemas.microsoft.com/office/powerpoint/2013/main/command">
      <pc:docMk/>
      <pc:sldMk cId="3208275254" sldId="311"/>
    </pc:sldMkLst>
    <p188:txBody>
      <a:bodyPr/>
      <a:lstStyle/>
      <a:p>
        <a:r>
          <a:rPr lang="es-MX"/>
          <a:t>Enviado 28 dic 2024</a:t>
        </a:r>
      </a:p>
    </p188:txBody>
  </p188:cm>
</p188:cmLst>
</file>

<file path=ppt/comments/modernComment_13B_4B22142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FE1F955-29B8-4C39-8E08-5333FD5BC692}" authorId="{66FE4146-D201-3A32-CD6B-BEF994CEF5BB}" created="2025-04-05T05:55:59.144">
    <pc:sldMkLst xmlns:pc="http://schemas.microsoft.com/office/powerpoint/2013/main/command">
      <pc:docMk/>
      <pc:sldMk cId="1260524580" sldId="315"/>
    </pc:sldMkLst>
    <p188:txBody>
      <a:bodyPr/>
      <a:lstStyle/>
      <a:p>
        <a:r>
          <a:rPr lang="es-MX"/>
          <a:t>Enviado 4 abril 2025</a:t>
        </a:r>
      </a:p>
    </p188:txBody>
  </p188:cm>
</p188:cmLst>
</file>

<file path=ppt/comments/modernComment_13D_58983B6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DAB33CE-1072-4A23-852D-B28AC43A6F5D}" authorId="{66FE4146-D201-3A32-CD6B-BEF994CEF5BB}" created="2025-04-05T05:55:40.259">
    <pc:sldMkLst xmlns:pc="http://schemas.microsoft.com/office/powerpoint/2013/main/command">
      <pc:docMk/>
      <pc:sldMk cId="1486371680" sldId="317"/>
    </pc:sldMkLst>
    <p188:txBody>
      <a:bodyPr/>
      <a:lstStyle/>
      <a:p>
        <a:r>
          <a:rPr lang="es-MX"/>
          <a:t>Eniado 4 abril 2025
</a:t>
        </a:r>
      </a:p>
    </p188:txBody>
  </p188:cm>
</p188:cmLst>
</file>

<file path=ppt/comments/modernComment_140_1F7427D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04C62DB-F528-414D-B994-9996856113C7}" authorId="{66FE4146-D201-3A32-CD6B-BEF994CEF5BB}" created="2025-04-20T01:34:10.471">
    <pc:sldMkLst xmlns:pc="http://schemas.microsoft.com/office/powerpoint/2013/main/command">
      <pc:docMk/>
      <pc:sldMk cId="527706064" sldId="320"/>
    </pc:sldMkLst>
    <p188:txBody>
      <a:bodyPr/>
      <a:lstStyle/>
      <a:p>
        <a:r>
          <a:rPr lang="es-MX"/>
          <a:t>Enviado 19 abril 2025</a:t>
        </a:r>
      </a:p>
    </p188:txBody>
  </p188:cm>
</p188:cmLst>
</file>

<file path=ppt/comments/modernComment_141_69463C8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D654A8B-BAA3-4C21-94B9-388B50E3988E}" authorId="{66FE4146-D201-3A32-CD6B-BEF994CEF5BB}" created="2025-04-20T01:35:28.577">
    <pc:sldMkLst xmlns:pc="http://schemas.microsoft.com/office/powerpoint/2013/main/command">
      <pc:docMk/>
      <pc:sldMk cId="1766210701" sldId="321"/>
    </pc:sldMkLst>
    <p188:txBody>
      <a:bodyPr/>
      <a:lstStyle/>
      <a:p>
        <a:r>
          <a:rPr lang="es-MX"/>
          <a:t>Enviado 19 abril 2025</a:t>
        </a:r>
      </a:p>
    </p188:txBody>
  </p188:cm>
</p188:cmLst>
</file>

<file path=ppt/comments/modernComment_142_4559412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454C95B-6060-42D7-885F-E3ACB4525D8E}" authorId="{66FE4146-D201-3A32-CD6B-BEF994CEF5BB}" created="2025-04-20T01:36:11.227">
    <pc:sldMkLst xmlns:pc="http://schemas.microsoft.com/office/powerpoint/2013/main/command">
      <pc:docMk/>
      <pc:sldMk cId="1163477286" sldId="322"/>
    </pc:sldMkLst>
    <p188:txBody>
      <a:bodyPr/>
      <a:lstStyle/>
      <a:p>
        <a:r>
          <a:rPr lang="es-MX"/>
          <a:t>Enviado 19 abril 2025</a:t>
        </a:r>
      </a:p>
    </p188:txBody>
  </p188:cm>
</p188:cmLst>
</file>

<file path=ppt/comments/modernComment_143_93BF61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1ABDE4D-A5BF-41FB-84E7-35F2F8FA149D}" authorId="{66FE4146-D201-3A32-CD6B-BEF994CEF5BB}" created="2025-04-20T01:37:00.915">
    <pc:sldMkLst xmlns:pc="http://schemas.microsoft.com/office/powerpoint/2013/main/command">
      <pc:docMk/>
      <pc:sldMk cId="154924567" sldId="323"/>
    </pc:sldMkLst>
    <p188:txBody>
      <a:bodyPr/>
      <a:lstStyle/>
      <a:p>
        <a:r>
          <a:rPr lang="es-MX"/>
          <a:t>Enviado 19 abril 2025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DE0ABA-F3B7-0246-CE70-F65A6BC60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4873B86-F27B-34D0-D08A-79739B7E5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9BEB64-051D-BC66-677F-6D870CE5A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A36B43-4D91-6554-7028-4A53F7A95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EF5DD8-7220-02B7-8A50-CBE87BFF4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8872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9DE680-90C4-4E08-AAEF-8D30CADB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61ED5AC-D5DE-C624-9525-50E1C9C12C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BA0584-A43E-B5B7-FC3B-202864881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DC817A-C07A-5834-9139-D5E150064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674CEF-9918-5DCA-B87B-A181CB948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914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F4C2D8D-DBCF-51E4-8D3A-375926A95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49B424D-0609-7C5A-3556-E9A53B8065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F87488-2094-AE84-4CDF-0303D9F6E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A0A535-F840-71CC-53A3-16B50F3CF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CBF776-E21B-EE26-D3FA-75A059940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119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B7FBA3-87EE-BEEC-731A-3013A95E1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4C239D-4CF2-C941-D832-7A0EFF237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D28A5A-6D46-CB6D-EB53-6668A8AB0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DBD6FD-4BB0-3163-65C6-4BB9169FC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F4136AB-97F1-31FD-D16B-A90671531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3327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8AB91F-6E9D-5EF3-4762-8F0534147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20B0C14-4563-281B-07AB-CCCBEDE71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E79DB1-41AB-6DEC-B790-AA08F0E97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259353-55D7-5DD9-F7D8-AB0EBA7A4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8DE3BF-EDC5-F23C-2486-3D410C074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4946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9E8557-6ECC-BB2E-D5B2-F181A2257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A16E21-9ABF-3B87-B4D4-591112FB8B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E5B631-575A-D427-D4BB-4513F4D9B0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39CE63-6235-4597-7A53-DDFAC7650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964C56-BDB2-14F5-C7EA-57C0387A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EB68DA-0848-91A0-E9A9-942E74686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76265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2016BA-EF9E-7248-6683-D83B78EB3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E4A50F9-E408-0DAD-EC29-B4C3AFD38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DA4BAE3-2B9F-0837-6DF7-872C64FD77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89162F6-C00A-60D2-96CA-DEFCD94795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797DA3A-38C9-70BE-BA2D-EEEF36EDF0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B6CCA29-F0DD-BC7B-78EC-7A6316E57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F44FF70-E57C-C881-9F23-3EB13426C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90240D3-41A1-C545-69E0-BA85C889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3763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AC75F-B558-D576-CC4C-29A64328C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7F2F46D-C618-E2D2-0B7F-F9F0A6150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EDC0DF-BABE-43B2-AFE9-5AABE6BFB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89CE81-30D0-A20E-B393-68D92812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6664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0766700-D7C5-7073-B076-301795BBB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4BD848B-8D0D-9EB0-D984-F5D087151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C2D3A48-43B5-C78A-6142-A735963AE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5769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8F2732-311C-467F-4F38-4ED34FF38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CACAF2-FB1D-A78A-4185-8D938F5D2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8E9158E-A221-A5FC-B836-DC57894A3F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2829353-983B-DCBF-F225-C90BAE245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39077B-4B75-6ADE-A6BC-09D0CAE40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0A90139-AE91-A056-0F6D-F42FFA05C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84752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B5C1E3-BE28-659C-C173-3A638A590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E657528-0258-F172-01F0-07AEC82CC7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D99C46-E108-B379-B52B-A5F52C89BF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EDBC0A4-0C25-4386-8CFD-2FBA13AB8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4E629E-F601-079B-DD5C-6F70166E7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002E11-84D6-910B-4606-22F84BBA7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8007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95A2E39-57F4-585D-B32F-E65C22E23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B7AC77A-75D4-64A5-A5A5-E9D49C8A2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339813-5CE8-A69F-996B-3037F52A93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110FCC-29D1-3B10-61D1-6F296B4DE1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38420F-24F9-DD8B-C35A-F0383573FB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0965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8/10/relationships/comments" Target="../comments/modernComment_142_45594126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8/10/relationships/comments" Target="../comments/modernComment_143_93BF6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37_BF3A65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8/10/relationships/comments" Target="../comments/modernComment_13B_4B2214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microsoft.com/office/2018/10/relationships/comments" Target="../comments/modernComment_13D_58983B6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8/10/relationships/comments" Target="../comments/modernComment_140_1F7427D0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8/10/relationships/comments" Target="../comments/modernComment_141_69463C8D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0185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DB4EE-5587-8252-2B8E-DFA23CE7C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023A7DCB-EAFB-D717-EC0B-DE27E9EC840D}"/>
              </a:ext>
            </a:extLst>
          </p:cNvPr>
          <p:cNvSpPr/>
          <p:nvPr/>
        </p:nvSpPr>
        <p:spPr>
          <a:xfrm>
            <a:off x="57875" y="46300"/>
            <a:ext cx="12049246" cy="6759615"/>
          </a:xfrm>
          <a:prstGeom prst="rect">
            <a:avLst/>
          </a:prstGeom>
          <a:solidFill>
            <a:schemeClr val="accent4">
              <a:lumMod val="75000"/>
            </a:schemeClr>
          </a:solidFill>
          <a:ln w="76200">
            <a:solidFill>
              <a:schemeClr val="tx2">
                <a:lumMod val="75000"/>
                <a:lumOff val="25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3D7542F-893B-1C3A-8C49-F6314C350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5051" y="1358154"/>
            <a:ext cx="1032713" cy="101393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EC506D1-9C90-3E5D-C3F4-B387FD1F9543}"/>
              </a:ext>
            </a:extLst>
          </p:cNvPr>
          <p:cNvSpPr txBox="1"/>
          <p:nvPr/>
        </p:nvSpPr>
        <p:spPr>
          <a:xfrm>
            <a:off x="1375423" y="4006640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558114C-51A5-F983-1A15-57AF16E2F016}"/>
              </a:ext>
            </a:extLst>
          </p:cNvPr>
          <p:cNvSpPr txBox="1"/>
          <p:nvPr/>
        </p:nvSpPr>
        <p:spPr>
          <a:xfrm>
            <a:off x="465285" y="5266889"/>
            <a:ext cx="4073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30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125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797E630-1BF6-EE5C-89D1-5B0EAF398CF0}"/>
              </a:ext>
            </a:extLst>
          </p:cNvPr>
          <p:cNvSpPr/>
          <p:nvPr/>
        </p:nvSpPr>
        <p:spPr>
          <a:xfrm>
            <a:off x="879629" y="1175612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786454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F9ED5">
                    <a:lumMod val="20000"/>
                    <a:lumOff val="80000"/>
                  </a:srgbClr>
                </a:solidFill>
                <a:effectLst>
                  <a:outerShdw dist="38100" dir="2700000" algn="bl" rotWithShape="0">
                    <a:srgbClr val="A02B93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tseyor.org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2D9E5AF-748A-2534-611A-BA65945D14F1}"/>
              </a:ext>
            </a:extLst>
          </p:cNvPr>
          <p:cNvSpPr txBox="1"/>
          <p:nvPr/>
        </p:nvSpPr>
        <p:spPr>
          <a:xfrm rot="20556661">
            <a:off x="8560249" y="5144667"/>
            <a:ext cx="2475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FBBE6C1-3F9B-6DAA-C9A7-F08973AC19BC}"/>
              </a:ext>
            </a:extLst>
          </p:cNvPr>
          <p:cNvSpPr txBox="1"/>
          <p:nvPr/>
        </p:nvSpPr>
        <p:spPr>
          <a:xfrm>
            <a:off x="4914848" y="933718"/>
            <a:ext cx="624891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“ ¿en verdad el pensamiento necesita alas para volar? “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C80EEA0-E0B0-4E13-CC1E-005D5CFAE6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9619" y="2518678"/>
            <a:ext cx="2073717" cy="130492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3C7BF33-4050-F1E2-D9A4-B79560B2E0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9333" y="2506933"/>
            <a:ext cx="2086705" cy="1304925"/>
          </a:xfrm>
          <a:prstGeom prst="rect">
            <a:avLst/>
          </a:prstGeom>
        </p:spPr>
      </p:pic>
      <p:sp>
        <p:nvSpPr>
          <p:cNvPr id="13" name="Marco 12">
            <a:extLst>
              <a:ext uri="{FF2B5EF4-FFF2-40B4-BE49-F238E27FC236}">
                <a16:creationId xmlns:a16="http://schemas.microsoft.com/office/drawing/2014/main" id="{95DF9DB2-B832-29C8-5265-F84E218987AA}"/>
              </a:ext>
            </a:extLst>
          </p:cNvPr>
          <p:cNvSpPr/>
          <p:nvPr/>
        </p:nvSpPr>
        <p:spPr>
          <a:xfrm>
            <a:off x="249268" y="173625"/>
            <a:ext cx="11695807" cy="6487922"/>
          </a:xfrm>
          <a:prstGeom prst="frame">
            <a:avLst>
              <a:gd name="adj1" fmla="val 5007"/>
            </a:avLst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47728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44194-EA10-26CA-1570-E835803FB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BD33B694-6234-EDEB-E1EA-41B494EF46B6}"/>
              </a:ext>
            </a:extLst>
          </p:cNvPr>
          <p:cNvSpPr/>
          <p:nvPr/>
        </p:nvSpPr>
        <p:spPr>
          <a:xfrm>
            <a:off x="57875" y="46300"/>
            <a:ext cx="12049246" cy="6759615"/>
          </a:xfrm>
          <a:prstGeom prst="rect">
            <a:avLst/>
          </a:prstGeom>
          <a:solidFill>
            <a:srgbClr val="00B0F0"/>
          </a:solidFill>
          <a:ln w="76200">
            <a:solidFill>
              <a:schemeClr val="tx2">
                <a:lumMod val="75000"/>
                <a:lumOff val="25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1FDF6CF-D8D2-7F1E-F9AA-7485E60AFF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5051" y="1358154"/>
            <a:ext cx="1032713" cy="101393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E921F08-C7E3-52D9-A169-365FAE2ED793}"/>
              </a:ext>
            </a:extLst>
          </p:cNvPr>
          <p:cNvSpPr txBox="1"/>
          <p:nvPr/>
        </p:nvSpPr>
        <p:spPr>
          <a:xfrm>
            <a:off x="1375423" y="4006640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63B2754-2EF4-C1BD-D70E-B4D892DA7AC4}"/>
              </a:ext>
            </a:extLst>
          </p:cNvPr>
          <p:cNvSpPr txBox="1"/>
          <p:nvPr/>
        </p:nvSpPr>
        <p:spPr>
          <a:xfrm>
            <a:off x="465285" y="5266889"/>
            <a:ext cx="4073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196B2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 err="1">
                <a:ln>
                  <a:noFill/>
                </a:ln>
                <a:solidFill>
                  <a:srgbClr val="196B2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196B2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125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2E36A6A-F561-8477-5B4F-A1C1EBAAE7C6}"/>
              </a:ext>
            </a:extLst>
          </p:cNvPr>
          <p:cNvSpPr/>
          <p:nvPr/>
        </p:nvSpPr>
        <p:spPr>
          <a:xfrm>
            <a:off x="879629" y="1175612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786454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F9ED5">
                    <a:lumMod val="20000"/>
                    <a:lumOff val="80000"/>
                  </a:srgbClr>
                </a:solidFill>
                <a:effectLst>
                  <a:outerShdw dist="38100" dir="2700000" algn="bl" rotWithShape="0">
                    <a:srgbClr val="A02B93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tseyor.org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6358C9F-CE95-1FBA-DE56-A97D4E42B5C3}"/>
              </a:ext>
            </a:extLst>
          </p:cNvPr>
          <p:cNvSpPr txBox="1"/>
          <p:nvPr/>
        </p:nvSpPr>
        <p:spPr>
          <a:xfrm rot="20556661">
            <a:off x="8560249" y="5144667"/>
            <a:ext cx="2475914" cy="58477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</a:p>
        </p:txBody>
      </p:sp>
      <p:sp>
        <p:nvSpPr>
          <p:cNvPr id="13" name="Marco 12">
            <a:extLst>
              <a:ext uri="{FF2B5EF4-FFF2-40B4-BE49-F238E27FC236}">
                <a16:creationId xmlns:a16="http://schemas.microsoft.com/office/drawing/2014/main" id="{D2A17083-BB4C-7DC4-88A9-763690D624C9}"/>
              </a:ext>
            </a:extLst>
          </p:cNvPr>
          <p:cNvSpPr/>
          <p:nvPr/>
        </p:nvSpPr>
        <p:spPr>
          <a:xfrm>
            <a:off x="249268" y="173625"/>
            <a:ext cx="11695807" cy="6487922"/>
          </a:xfrm>
          <a:prstGeom prst="frame">
            <a:avLst>
              <a:gd name="adj1" fmla="val 5007"/>
            </a:avLst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0689A8E-5A95-3DFB-E876-499B6369349A}"/>
              </a:ext>
            </a:extLst>
          </p:cNvPr>
          <p:cNvSpPr txBox="1"/>
          <p:nvPr/>
        </p:nvSpPr>
        <p:spPr>
          <a:xfrm>
            <a:off x="4608224" y="1199621"/>
            <a:ext cx="609407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“Si tan solo es posible utilizar el pensamiento, ¿para qué vamos a necesitar alas? “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7C5090C-F5A6-F60E-DA2C-421CB3E6FBB0}"/>
              </a:ext>
            </a:extLst>
          </p:cNvPr>
          <p:cNvSpPr txBox="1"/>
          <p:nvPr/>
        </p:nvSpPr>
        <p:spPr>
          <a:xfrm>
            <a:off x="4664632" y="1187187"/>
            <a:ext cx="609407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“Si tan solo es posible utilizar el pensamiento, ¿para qué vamos a necesitar alas? “</a:t>
            </a:r>
          </a:p>
        </p:txBody>
      </p:sp>
      <p:pic>
        <p:nvPicPr>
          <p:cNvPr id="1026" name="Picture 2" descr="Imágenes de Dibujos Animados Pensamiento - Descarga gratuita ...">
            <a:extLst>
              <a:ext uri="{FF2B5EF4-FFF2-40B4-BE49-F238E27FC236}">
                <a16:creationId xmlns:a16="http://schemas.microsoft.com/office/drawing/2014/main" id="{39D6D363-7991-F93C-4DFD-B64680655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535" y="2554634"/>
            <a:ext cx="1609725" cy="1409700"/>
          </a:xfrm>
          <a:custGeom>
            <a:avLst/>
            <a:gdLst>
              <a:gd name="csX0" fmla="*/ 0 w 1609725"/>
              <a:gd name="csY0" fmla="*/ 0 h 1409700"/>
              <a:gd name="csX1" fmla="*/ 568770 w 1609725"/>
              <a:gd name="csY1" fmla="*/ 0 h 1409700"/>
              <a:gd name="csX2" fmla="*/ 1089247 w 1609725"/>
              <a:gd name="csY2" fmla="*/ 0 h 1409700"/>
              <a:gd name="csX3" fmla="*/ 1609725 w 1609725"/>
              <a:gd name="csY3" fmla="*/ 0 h 1409700"/>
              <a:gd name="csX4" fmla="*/ 1609725 w 1609725"/>
              <a:gd name="csY4" fmla="*/ 469900 h 1409700"/>
              <a:gd name="csX5" fmla="*/ 1609725 w 1609725"/>
              <a:gd name="csY5" fmla="*/ 939800 h 1409700"/>
              <a:gd name="csX6" fmla="*/ 1609725 w 1609725"/>
              <a:gd name="csY6" fmla="*/ 1409700 h 1409700"/>
              <a:gd name="csX7" fmla="*/ 1073150 w 1609725"/>
              <a:gd name="csY7" fmla="*/ 1409700 h 1409700"/>
              <a:gd name="csX8" fmla="*/ 536575 w 1609725"/>
              <a:gd name="csY8" fmla="*/ 1409700 h 1409700"/>
              <a:gd name="csX9" fmla="*/ 0 w 1609725"/>
              <a:gd name="csY9" fmla="*/ 1409700 h 1409700"/>
              <a:gd name="csX10" fmla="*/ 0 w 1609725"/>
              <a:gd name="csY10" fmla="*/ 982091 h 1409700"/>
              <a:gd name="csX11" fmla="*/ 0 w 1609725"/>
              <a:gd name="csY11" fmla="*/ 498094 h 1409700"/>
              <a:gd name="csX12" fmla="*/ 0 w 1609725"/>
              <a:gd name="csY12" fmla="*/ 0 h 14097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09725" h="1409700" extrusionOk="0">
                <a:moveTo>
                  <a:pt x="0" y="0"/>
                </a:moveTo>
                <a:cubicBezTo>
                  <a:pt x="196393" y="-9738"/>
                  <a:pt x="298404" y="3621"/>
                  <a:pt x="568770" y="0"/>
                </a:cubicBezTo>
                <a:cubicBezTo>
                  <a:pt x="839136" y="-3621"/>
                  <a:pt x="926286" y="43269"/>
                  <a:pt x="1089247" y="0"/>
                </a:cubicBezTo>
                <a:cubicBezTo>
                  <a:pt x="1252208" y="-43269"/>
                  <a:pt x="1419070" y="48576"/>
                  <a:pt x="1609725" y="0"/>
                </a:cubicBezTo>
                <a:cubicBezTo>
                  <a:pt x="1622561" y="211756"/>
                  <a:pt x="1598034" y="330248"/>
                  <a:pt x="1609725" y="469900"/>
                </a:cubicBezTo>
                <a:cubicBezTo>
                  <a:pt x="1621416" y="609552"/>
                  <a:pt x="1582154" y="792173"/>
                  <a:pt x="1609725" y="939800"/>
                </a:cubicBezTo>
                <a:cubicBezTo>
                  <a:pt x="1637296" y="1087427"/>
                  <a:pt x="1581577" y="1182081"/>
                  <a:pt x="1609725" y="1409700"/>
                </a:cubicBezTo>
                <a:cubicBezTo>
                  <a:pt x="1473868" y="1447617"/>
                  <a:pt x="1188699" y="1405183"/>
                  <a:pt x="1073150" y="1409700"/>
                </a:cubicBezTo>
                <a:cubicBezTo>
                  <a:pt x="957601" y="1414217"/>
                  <a:pt x="665239" y="1372541"/>
                  <a:pt x="536575" y="1409700"/>
                </a:cubicBezTo>
                <a:cubicBezTo>
                  <a:pt x="407912" y="1446859"/>
                  <a:pt x="245225" y="1396852"/>
                  <a:pt x="0" y="1409700"/>
                </a:cubicBezTo>
                <a:cubicBezTo>
                  <a:pt x="-14713" y="1242303"/>
                  <a:pt x="16293" y="1181838"/>
                  <a:pt x="0" y="982091"/>
                </a:cubicBezTo>
                <a:cubicBezTo>
                  <a:pt x="-16293" y="782344"/>
                  <a:pt x="38315" y="648752"/>
                  <a:pt x="0" y="498094"/>
                </a:cubicBezTo>
                <a:cubicBezTo>
                  <a:pt x="-38315" y="347436"/>
                  <a:pt x="47843" y="241772"/>
                  <a:pt x="0" y="0"/>
                </a:cubicBezTo>
                <a:close/>
              </a:path>
            </a:pathLst>
          </a:custGeom>
          <a:noFill/>
          <a:ln w="76200">
            <a:solidFill>
              <a:schemeClr val="tx2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401385382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2456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C63FBFA-3D96-A051-D4BD-61D267707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355" y="220726"/>
            <a:ext cx="4294838" cy="6416547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21775D2-4AA9-5D84-438F-484E347320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6046" y="3126240"/>
            <a:ext cx="1663250" cy="120078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8032499-A1DE-5CFE-718D-50472EBDAD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1062" y="1169664"/>
            <a:ext cx="1032713" cy="101393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F10E5C-E076-C665-3842-A4ADC18458B7}"/>
              </a:ext>
            </a:extLst>
          </p:cNvPr>
          <p:cNvSpPr txBox="1"/>
          <p:nvPr/>
        </p:nvSpPr>
        <p:spPr>
          <a:xfrm>
            <a:off x="1294068" y="4823849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086D6B4-3782-BC13-1F79-5E2519405530}"/>
              </a:ext>
            </a:extLst>
          </p:cNvPr>
          <p:cNvSpPr txBox="1"/>
          <p:nvPr/>
        </p:nvSpPr>
        <p:spPr>
          <a:xfrm>
            <a:off x="266221" y="5761338"/>
            <a:ext cx="4073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196B2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Times New Roman" panose="02020603050405020304" pitchFamily="18" charset="0"/>
              </a:rPr>
              <a:t>Del Comunicado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 err="1">
                <a:ln>
                  <a:noFill/>
                </a:ln>
                <a:solidFill>
                  <a:srgbClr val="196B2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196B2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Times New Roman" panose="02020603050405020304" pitchFamily="18" charset="0"/>
              </a:rPr>
              <a:t> 1319</a:t>
            </a:r>
          </a:p>
        </p:txBody>
      </p:sp>
      <p:sp>
        <p:nvSpPr>
          <p:cNvPr id="8" name="Marco 7">
            <a:extLst>
              <a:ext uri="{FF2B5EF4-FFF2-40B4-BE49-F238E27FC236}">
                <a16:creationId xmlns:a16="http://schemas.microsoft.com/office/drawing/2014/main" id="{5A424E4E-4725-9083-17A4-8FEAF8F79651}"/>
              </a:ext>
            </a:extLst>
          </p:cNvPr>
          <p:cNvSpPr/>
          <p:nvPr/>
        </p:nvSpPr>
        <p:spPr>
          <a:xfrm>
            <a:off x="81021" y="46300"/>
            <a:ext cx="12029958" cy="6771190"/>
          </a:xfrm>
          <a:prstGeom prst="frame">
            <a:avLst>
              <a:gd name="adj1" fmla="val 1560"/>
            </a:avLst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BC1E194-AB70-57CB-D3EF-02E5914FAAAA}"/>
              </a:ext>
            </a:extLst>
          </p:cNvPr>
          <p:cNvSpPr/>
          <p:nvPr/>
        </p:nvSpPr>
        <p:spPr>
          <a:xfrm rot="16200000">
            <a:off x="827192" y="1141763"/>
            <a:ext cx="3044936" cy="29121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>
                <a:gd name="adj" fmla="val 10872752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0E2841">
                    <a:lumMod val="90000"/>
                    <a:lumOff val="1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1C4C046-832B-DDA0-D961-AC91DEFEF4A7}"/>
              </a:ext>
            </a:extLst>
          </p:cNvPr>
          <p:cNvSpPr txBox="1"/>
          <p:nvPr/>
        </p:nvSpPr>
        <p:spPr>
          <a:xfrm>
            <a:off x="4566193" y="171585"/>
            <a:ext cx="6908262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300" b="1" i="1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Yu Gothic UI Semilight" panose="020B0400000000000000" pitchFamily="34" charset="-128"/>
                <a:ea typeface="Yu Gothic UI Semilight" panose="020B0400000000000000" pitchFamily="34" charset="-128"/>
                <a:cs typeface="+mn-cs"/>
              </a:rPr>
              <a:t>“Interesa que conozcáis pequeños y grandes detalles del Plan Cósmico para la Tierra…”   </a:t>
            </a:r>
          </a:p>
        </p:txBody>
      </p:sp>
      <p:sp>
        <p:nvSpPr>
          <p:cNvPr id="11" name="Onda 10">
            <a:extLst>
              <a:ext uri="{FF2B5EF4-FFF2-40B4-BE49-F238E27FC236}">
                <a16:creationId xmlns:a16="http://schemas.microsoft.com/office/drawing/2014/main" id="{E579B1E9-F261-F695-87D6-18B5BB8E084F}"/>
              </a:ext>
            </a:extLst>
          </p:cNvPr>
          <p:cNvSpPr/>
          <p:nvPr/>
        </p:nvSpPr>
        <p:spPr>
          <a:xfrm rot="20543766">
            <a:off x="10064183" y="5732630"/>
            <a:ext cx="1543987" cy="803317"/>
          </a:xfrm>
          <a:prstGeom prst="wave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CE16E654-11F5-1D5A-0A93-72F720B585EE}"/>
              </a:ext>
            </a:extLst>
          </p:cNvPr>
          <p:cNvSpPr/>
          <p:nvPr/>
        </p:nvSpPr>
        <p:spPr>
          <a:xfrm rot="21127300">
            <a:off x="3301418" y="4843193"/>
            <a:ext cx="2150076" cy="763710"/>
          </a:xfrm>
          <a:prstGeom prst="ellipse">
            <a:avLst/>
          </a:prstGeom>
          <a:solidFill>
            <a:schemeClr val="bg1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X Aniversario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Muulasterio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Tseyor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Tegoyo</a:t>
            </a:r>
            <a:endParaRPr kumimoji="0" lang="es-MX" sz="1600" b="1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eestyle Script" panose="030804020302050B04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841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CC22A-300A-768C-AF31-1FF1A78F7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E546420-521C-D349-3369-5C94D61CC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3" y="57873"/>
            <a:ext cx="12026096" cy="6753828"/>
          </a:xfrm>
          <a:custGeom>
            <a:avLst/>
            <a:gdLst>
              <a:gd name="csX0" fmla="*/ 0 w 12026096"/>
              <a:gd name="csY0" fmla="*/ 0 h 6753828"/>
              <a:gd name="csX1" fmla="*/ 332149 w 12026096"/>
              <a:gd name="csY1" fmla="*/ 0 h 6753828"/>
              <a:gd name="csX2" fmla="*/ 1025082 w 12026096"/>
              <a:gd name="csY2" fmla="*/ 0 h 6753828"/>
              <a:gd name="csX3" fmla="*/ 1236970 w 12026096"/>
              <a:gd name="csY3" fmla="*/ 0 h 6753828"/>
              <a:gd name="csX4" fmla="*/ 1929902 w 12026096"/>
              <a:gd name="csY4" fmla="*/ 0 h 6753828"/>
              <a:gd name="csX5" fmla="*/ 2502573 w 12026096"/>
              <a:gd name="csY5" fmla="*/ 0 h 6753828"/>
              <a:gd name="csX6" fmla="*/ 2954984 w 12026096"/>
              <a:gd name="csY6" fmla="*/ 0 h 6753828"/>
              <a:gd name="csX7" fmla="*/ 3407394 w 12026096"/>
              <a:gd name="csY7" fmla="*/ 0 h 6753828"/>
              <a:gd name="csX8" fmla="*/ 4220587 w 12026096"/>
              <a:gd name="csY8" fmla="*/ 0 h 6753828"/>
              <a:gd name="csX9" fmla="*/ 4672997 w 12026096"/>
              <a:gd name="csY9" fmla="*/ 0 h 6753828"/>
              <a:gd name="csX10" fmla="*/ 4884886 w 12026096"/>
              <a:gd name="csY10" fmla="*/ 0 h 6753828"/>
              <a:gd name="csX11" fmla="*/ 5698079 w 12026096"/>
              <a:gd name="csY11" fmla="*/ 0 h 6753828"/>
              <a:gd name="csX12" fmla="*/ 6511272 w 12026096"/>
              <a:gd name="csY12" fmla="*/ 0 h 6753828"/>
              <a:gd name="csX13" fmla="*/ 6723160 w 12026096"/>
              <a:gd name="csY13" fmla="*/ 0 h 6753828"/>
              <a:gd name="csX14" fmla="*/ 6935049 w 12026096"/>
              <a:gd name="csY14" fmla="*/ 0 h 6753828"/>
              <a:gd name="csX15" fmla="*/ 7748242 w 12026096"/>
              <a:gd name="csY15" fmla="*/ 0 h 6753828"/>
              <a:gd name="csX16" fmla="*/ 8561435 w 12026096"/>
              <a:gd name="csY16" fmla="*/ 0 h 6753828"/>
              <a:gd name="csX17" fmla="*/ 8893584 w 12026096"/>
              <a:gd name="csY17" fmla="*/ 0 h 6753828"/>
              <a:gd name="csX18" fmla="*/ 9706777 w 12026096"/>
              <a:gd name="csY18" fmla="*/ 0 h 6753828"/>
              <a:gd name="csX19" fmla="*/ 10038927 w 12026096"/>
              <a:gd name="csY19" fmla="*/ 0 h 6753828"/>
              <a:gd name="csX20" fmla="*/ 10491337 w 12026096"/>
              <a:gd name="csY20" fmla="*/ 0 h 6753828"/>
              <a:gd name="csX21" fmla="*/ 11184269 w 12026096"/>
              <a:gd name="csY21" fmla="*/ 0 h 6753828"/>
              <a:gd name="csX22" fmla="*/ 11396158 w 12026096"/>
              <a:gd name="csY22" fmla="*/ 0 h 6753828"/>
              <a:gd name="csX23" fmla="*/ 12026096 w 12026096"/>
              <a:gd name="csY23" fmla="*/ 0 h 6753828"/>
              <a:gd name="csX24" fmla="*/ 12026096 w 12026096"/>
              <a:gd name="csY24" fmla="*/ 495281 h 6753828"/>
              <a:gd name="csX25" fmla="*/ 12026096 w 12026096"/>
              <a:gd name="csY25" fmla="*/ 1058100 h 6753828"/>
              <a:gd name="csX26" fmla="*/ 12026096 w 12026096"/>
              <a:gd name="csY26" fmla="*/ 1688457 h 6753828"/>
              <a:gd name="csX27" fmla="*/ 12026096 w 12026096"/>
              <a:gd name="csY27" fmla="*/ 2116199 h 6753828"/>
              <a:gd name="csX28" fmla="*/ 12026096 w 12026096"/>
              <a:gd name="csY28" fmla="*/ 2679018 h 6753828"/>
              <a:gd name="csX29" fmla="*/ 12026096 w 12026096"/>
              <a:gd name="csY29" fmla="*/ 3309376 h 6753828"/>
              <a:gd name="csX30" fmla="*/ 12026096 w 12026096"/>
              <a:gd name="csY30" fmla="*/ 3737118 h 6753828"/>
              <a:gd name="csX31" fmla="*/ 12026096 w 12026096"/>
              <a:gd name="csY31" fmla="*/ 4367475 h 6753828"/>
              <a:gd name="csX32" fmla="*/ 12026096 w 12026096"/>
              <a:gd name="csY32" fmla="*/ 4930294 h 6753828"/>
              <a:gd name="csX33" fmla="*/ 12026096 w 12026096"/>
              <a:gd name="csY33" fmla="*/ 5425575 h 6753828"/>
              <a:gd name="csX34" fmla="*/ 12026096 w 12026096"/>
              <a:gd name="csY34" fmla="*/ 6055932 h 6753828"/>
              <a:gd name="csX35" fmla="*/ 12026096 w 12026096"/>
              <a:gd name="csY35" fmla="*/ 6753828 h 6753828"/>
              <a:gd name="csX36" fmla="*/ 11453425 w 12026096"/>
              <a:gd name="csY36" fmla="*/ 6753828 h 6753828"/>
              <a:gd name="csX37" fmla="*/ 10760493 w 12026096"/>
              <a:gd name="csY37" fmla="*/ 6753828 h 6753828"/>
              <a:gd name="csX38" fmla="*/ 9947299 w 12026096"/>
              <a:gd name="csY38" fmla="*/ 6753828 h 6753828"/>
              <a:gd name="csX39" fmla="*/ 9374628 w 12026096"/>
              <a:gd name="csY39" fmla="*/ 6753828 h 6753828"/>
              <a:gd name="csX40" fmla="*/ 8922218 w 12026096"/>
              <a:gd name="csY40" fmla="*/ 6753828 h 6753828"/>
              <a:gd name="csX41" fmla="*/ 8590069 w 12026096"/>
              <a:gd name="csY41" fmla="*/ 6753828 h 6753828"/>
              <a:gd name="csX42" fmla="*/ 8257919 w 12026096"/>
              <a:gd name="csY42" fmla="*/ 6753828 h 6753828"/>
              <a:gd name="csX43" fmla="*/ 7805509 w 12026096"/>
              <a:gd name="csY43" fmla="*/ 6753828 h 6753828"/>
              <a:gd name="csX44" fmla="*/ 7353099 w 12026096"/>
              <a:gd name="csY44" fmla="*/ 6753828 h 6753828"/>
              <a:gd name="csX45" fmla="*/ 6780427 w 12026096"/>
              <a:gd name="csY45" fmla="*/ 6753828 h 6753828"/>
              <a:gd name="csX46" fmla="*/ 6448278 w 12026096"/>
              <a:gd name="csY46" fmla="*/ 6753828 h 6753828"/>
              <a:gd name="csX47" fmla="*/ 5995868 w 12026096"/>
              <a:gd name="csY47" fmla="*/ 6753828 h 6753828"/>
              <a:gd name="csX48" fmla="*/ 5543458 w 12026096"/>
              <a:gd name="csY48" fmla="*/ 6753828 h 6753828"/>
              <a:gd name="csX49" fmla="*/ 4850525 w 12026096"/>
              <a:gd name="csY49" fmla="*/ 6753828 h 6753828"/>
              <a:gd name="csX50" fmla="*/ 4398115 w 12026096"/>
              <a:gd name="csY50" fmla="*/ 6753828 h 6753828"/>
              <a:gd name="csX51" fmla="*/ 4186227 w 12026096"/>
              <a:gd name="csY51" fmla="*/ 6753828 h 6753828"/>
              <a:gd name="csX52" fmla="*/ 3974338 w 12026096"/>
              <a:gd name="csY52" fmla="*/ 6753828 h 6753828"/>
              <a:gd name="csX53" fmla="*/ 3281406 w 12026096"/>
              <a:gd name="csY53" fmla="*/ 6753828 h 6753828"/>
              <a:gd name="csX54" fmla="*/ 2828996 w 12026096"/>
              <a:gd name="csY54" fmla="*/ 6753828 h 6753828"/>
              <a:gd name="csX55" fmla="*/ 2015803 w 12026096"/>
              <a:gd name="csY55" fmla="*/ 6753828 h 6753828"/>
              <a:gd name="csX56" fmla="*/ 1683653 w 12026096"/>
              <a:gd name="csY56" fmla="*/ 6753828 h 6753828"/>
              <a:gd name="csX57" fmla="*/ 1231243 w 12026096"/>
              <a:gd name="csY57" fmla="*/ 6753828 h 6753828"/>
              <a:gd name="csX58" fmla="*/ 0 w 12026096"/>
              <a:gd name="csY58" fmla="*/ 6753828 h 6753828"/>
              <a:gd name="csX59" fmla="*/ 0 w 12026096"/>
              <a:gd name="csY59" fmla="*/ 6326086 h 6753828"/>
              <a:gd name="csX60" fmla="*/ 0 w 12026096"/>
              <a:gd name="csY60" fmla="*/ 5695728 h 6753828"/>
              <a:gd name="csX61" fmla="*/ 0 w 12026096"/>
              <a:gd name="csY61" fmla="*/ 4997833 h 6753828"/>
              <a:gd name="csX62" fmla="*/ 0 w 12026096"/>
              <a:gd name="csY62" fmla="*/ 4435014 h 6753828"/>
              <a:gd name="csX63" fmla="*/ 0 w 12026096"/>
              <a:gd name="csY63" fmla="*/ 3737118 h 6753828"/>
              <a:gd name="csX64" fmla="*/ 0 w 12026096"/>
              <a:gd name="csY64" fmla="*/ 3309376 h 6753828"/>
              <a:gd name="csX65" fmla="*/ 0 w 12026096"/>
              <a:gd name="csY65" fmla="*/ 2611480 h 6753828"/>
              <a:gd name="csX66" fmla="*/ 0 w 12026096"/>
              <a:gd name="csY66" fmla="*/ 2251276 h 6753828"/>
              <a:gd name="csX67" fmla="*/ 0 w 12026096"/>
              <a:gd name="csY67" fmla="*/ 1688457 h 6753828"/>
              <a:gd name="csX68" fmla="*/ 0 w 12026096"/>
              <a:gd name="csY68" fmla="*/ 1328253 h 6753828"/>
              <a:gd name="csX69" fmla="*/ 0 w 12026096"/>
              <a:gd name="csY69" fmla="*/ 697896 h 6753828"/>
              <a:gd name="csX70" fmla="*/ 0 w 12026096"/>
              <a:gd name="csY70" fmla="*/ 0 h 675382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</a:cxnLst>
            <a:rect l="l" t="t" r="r" b="b"/>
            <a:pathLst>
              <a:path w="12026096" h="6753828" fill="none" extrusionOk="0">
                <a:moveTo>
                  <a:pt x="0" y="0"/>
                </a:moveTo>
                <a:cubicBezTo>
                  <a:pt x="111881" y="-1356"/>
                  <a:pt x="235151" y="3595"/>
                  <a:pt x="332149" y="0"/>
                </a:cubicBezTo>
                <a:cubicBezTo>
                  <a:pt x="429147" y="-3595"/>
                  <a:pt x="755897" y="39113"/>
                  <a:pt x="1025082" y="0"/>
                </a:cubicBezTo>
                <a:cubicBezTo>
                  <a:pt x="1294267" y="-39113"/>
                  <a:pt x="1148962" y="16597"/>
                  <a:pt x="1236970" y="0"/>
                </a:cubicBezTo>
                <a:cubicBezTo>
                  <a:pt x="1324978" y="-16597"/>
                  <a:pt x="1686718" y="5345"/>
                  <a:pt x="1929902" y="0"/>
                </a:cubicBezTo>
                <a:cubicBezTo>
                  <a:pt x="2173086" y="-5345"/>
                  <a:pt x="2344947" y="67396"/>
                  <a:pt x="2502573" y="0"/>
                </a:cubicBezTo>
                <a:cubicBezTo>
                  <a:pt x="2660199" y="-67396"/>
                  <a:pt x="2819632" y="11458"/>
                  <a:pt x="2954984" y="0"/>
                </a:cubicBezTo>
                <a:cubicBezTo>
                  <a:pt x="3090336" y="-11458"/>
                  <a:pt x="3306839" y="2199"/>
                  <a:pt x="3407394" y="0"/>
                </a:cubicBezTo>
                <a:cubicBezTo>
                  <a:pt x="3507949" y="-2199"/>
                  <a:pt x="3853649" y="92037"/>
                  <a:pt x="4220587" y="0"/>
                </a:cubicBezTo>
                <a:cubicBezTo>
                  <a:pt x="4587525" y="-92037"/>
                  <a:pt x="4516370" y="27284"/>
                  <a:pt x="4672997" y="0"/>
                </a:cubicBezTo>
                <a:cubicBezTo>
                  <a:pt x="4829624" y="-27284"/>
                  <a:pt x="4788866" y="5961"/>
                  <a:pt x="4884886" y="0"/>
                </a:cubicBezTo>
                <a:cubicBezTo>
                  <a:pt x="4980906" y="-5961"/>
                  <a:pt x="5360952" y="58279"/>
                  <a:pt x="5698079" y="0"/>
                </a:cubicBezTo>
                <a:cubicBezTo>
                  <a:pt x="6035206" y="-58279"/>
                  <a:pt x="6347322" y="83948"/>
                  <a:pt x="6511272" y="0"/>
                </a:cubicBezTo>
                <a:cubicBezTo>
                  <a:pt x="6675222" y="-83948"/>
                  <a:pt x="6638758" y="22158"/>
                  <a:pt x="6723160" y="0"/>
                </a:cubicBezTo>
                <a:cubicBezTo>
                  <a:pt x="6807562" y="-22158"/>
                  <a:pt x="6851880" y="7876"/>
                  <a:pt x="6935049" y="0"/>
                </a:cubicBezTo>
                <a:cubicBezTo>
                  <a:pt x="7018218" y="-7876"/>
                  <a:pt x="7396775" y="11233"/>
                  <a:pt x="7748242" y="0"/>
                </a:cubicBezTo>
                <a:cubicBezTo>
                  <a:pt x="8099709" y="-11233"/>
                  <a:pt x="8181521" y="66060"/>
                  <a:pt x="8561435" y="0"/>
                </a:cubicBezTo>
                <a:cubicBezTo>
                  <a:pt x="8941349" y="-66060"/>
                  <a:pt x="8826249" y="20688"/>
                  <a:pt x="8893584" y="0"/>
                </a:cubicBezTo>
                <a:cubicBezTo>
                  <a:pt x="8960919" y="-20688"/>
                  <a:pt x="9361066" y="68594"/>
                  <a:pt x="9706777" y="0"/>
                </a:cubicBezTo>
                <a:cubicBezTo>
                  <a:pt x="10052488" y="-68594"/>
                  <a:pt x="9902095" y="329"/>
                  <a:pt x="10038927" y="0"/>
                </a:cubicBezTo>
                <a:cubicBezTo>
                  <a:pt x="10175759" y="-329"/>
                  <a:pt x="10356115" y="35881"/>
                  <a:pt x="10491337" y="0"/>
                </a:cubicBezTo>
                <a:cubicBezTo>
                  <a:pt x="10626559" y="-35881"/>
                  <a:pt x="11010233" y="5669"/>
                  <a:pt x="11184269" y="0"/>
                </a:cubicBezTo>
                <a:cubicBezTo>
                  <a:pt x="11358305" y="-5669"/>
                  <a:pt x="11337110" y="19113"/>
                  <a:pt x="11396158" y="0"/>
                </a:cubicBezTo>
                <a:cubicBezTo>
                  <a:pt x="11455206" y="-19113"/>
                  <a:pt x="11757899" y="289"/>
                  <a:pt x="12026096" y="0"/>
                </a:cubicBezTo>
                <a:cubicBezTo>
                  <a:pt x="12027764" y="125280"/>
                  <a:pt x="12007766" y="380890"/>
                  <a:pt x="12026096" y="495281"/>
                </a:cubicBezTo>
                <a:cubicBezTo>
                  <a:pt x="12044426" y="609672"/>
                  <a:pt x="12025242" y="862834"/>
                  <a:pt x="12026096" y="1058100"/>
                </a:cubicBezTo>
                <a:cubicBezTo>
                  <a:pt x="12026950" y="1253366"/>
                  <a:pt x="11958072" y="1381085"/>
                  <a:pt x="12026096" y="1688457"/>
                </a:cubicBezTo>
                <a:cubicBezTo>
                  <a:pt x="12094120" y="1995829"/>
                  <a:pt x="11996482" y="1988578"/>
                  <a:pt x="12026096" y="2116199"/>
                </a:cubicBezTo>
                <a:cubicBezTo>
                  <a:pt x="12055710" y="2243820"/>
                  <a:pt x="11996929" y="2443868"/>
                  <a:pt x="12026096" y="2679018"/>
                </a:cubicBezTo>
                <a:cubicBezTo>
                  <a:pt x="12055263" y="2914168"/>
                  <a:pt x="11956885" y="3133445"/>
                  <a:pt x="12026096" y="3309376"/>
                </a:cubicBezTo>
                <a:cubicBezTo>
                  <a:pt x="12095307" y="3485307"/>
                  <a:pt x="11990301" y="3528474"/>
                  <a:pt x="12026096" y="3737118"/>
                </a:cubicBezTo>
                <a:cubicBezTo>
                  <a:pt x="12061891" y="3945762"/>
                  <a:pt x="12009852" y="4208903"/>
                  <a:pt x="12026096" y="4367475"/>
                </a:cubicBezTo>
                <a:cubicBezTo>
                  <a:pt x="12042340" y="4526047"/>
                  <a:pt x="12022602" y="4650632"/>
                  <a:pt x="12026096" y="4930294"/>
                </a:cubicBezTo>
                <a:cubicBezTo>
                  <a:pt x="12029590" y="5209956"/>
                  <a:pt x="12018991" y="5189129"/>
                  <a:pt x="12026096" y="5425575"/>
                </a:cubicBezTo>
                <a:cubicBezTo>
                  <a:pt x="12033201" y="5662021"/>
                  <a:pt x="12003245" y="5924772"/>
                  <a:pt x="12026096" y="6055932"/>
                </a:cubicBezTo>
                <a:cubicBezTo>
                  <a:pt x="12048947" y="6187092"/>
                  <a:pt x="11953144" y="6413533"/>
                  <a:pt x="12026096" y="6753828"/>
                </a:cubicBezTo>
                <a:cubicBezTo>
                  <a:pt x="11846379" y="6782214"/>
                  <a:pt x="11587867" y="6727369"/>
                  <a:pt x="11453425" y="6753828"/>
                </a:cubicBezTo>
                <a:cubicBezTo>
                  <a:pt x="11318983" y="6780287"/>
                  <a:pt x="11043393" y="6686677"/>
                  <a:pt x="10760493" y="6753828"/>
                </a:cubicBezTo>
                <a:cubicBezTo>
                  <a:pt x="10477593" y="6820979"/>
                  <a:pt x="10341513" y="6688188"/>
                  <a:pt x="9947299" y="6753828"/>
                </a:cubicBezTo>
                <a:cubicBezTo>
                  <a:pt x="9553085" y="6819468"/>
                  <a:pt x="9511011" y="6748645"/>
                  <a:pt x="9374628" y="6753828"/>
                </a:cubicBezTo>
                <a:cubicBezTo>
                  <a:pt x="9238245" y="6759011"/>
                  <a:pt x="9093181" y="6719125"/>
                  <a:pt x="8922218" y="6753828"/>
                </a:cubicBezTo>
                <a:cubicBezTo>
                  <a:pt x="8751255" y="6788531"/>
                  <a:pt x="8700975" y="6718238"/>
                  <a:pt x="8590069" y="6753828"/>
                </a:cubicBezTo>
                <a:cubicBezTo>
                  <a:pt x="8479163" y="6789418"/>
                  <a:pt x="8369355" y="6728841"/>
                  <a:pt x="8257919" y="6753828"/>
                </a:cubicBezTo>
                <a:cubicBezTo>
                  <a:pt x="8146483" y="6778815"/>
                  <a:pt x="7971417" y="6713222"/>
                  <a:pt x="7805509" y="6753828"/>
                </a:cubicBezTo>
                <a:cubicBezTo>
                  <a:pt x="7639601" y="6794434"/>
                  <a:pt x="7521898" y="6701535"/>
                  <a:pt x="7353099" y="6753828"/>
                </a:cubicBezTo>
                <a:cubicBezTo>
                  <a:pt x="7184300" y="6806121"/>
                  <a:pt x="6995301" y="6742232"/>
                  <a:pt x="6780427" y="6753828"/>
                </a:cubicBezTo>
                <a:cubicBezTo>
                  <a:pt x="6565553" y="6765424"/>
                  <a:pt x="6576019" y="6752801"/>
                  <a:pt x="6448278" y="6753828"/>
                </a:cubicBezTo>
                <a:cubicBezTo>
                  <a:pt x="6320537" y="6754855"/>
                  <a:pt x="6163807" y="6740254"/>
                  <a:pt x="5995868" y="6753828"/>
                </a:cubicBezTo>
                <a:cubicBezTo>
                  <a:pt x="5827929" y="6767402"/>
                  <a:pt x="5719341" y="6709739"/>
                  <a:pt x="5543458" y="6753828"/>
                </a:cubicBezTo>
                <a:cubicBezTo>
                  <a:pt x="5367575" y="6797917"/>
                  <a:pt x="5121858" y="6716848"/>
                  <a:pt x="4850525" y="6753828"/>
                </a:cubicBezTo>
                <a:cubicBezTo>
                  <a:pt x="4579192" y="6790808"/>
                  <a:pt x="4489722" y="6738205"/>
                  <a:pt x="4398115" y="6753828"/>
                </a:cubicBezTo>
                <a:cubicBezTo>
                  <a:pt x="4306508" y="6769451"/>
                  <a:pt x="4229396" y="6738389"/>
                  <a:pt x="4186227" y="6753828"/>
                </a:cubicBezTo>
                <a:cubicBezTo>
                  <a:pt x="4143058" y="6769267"/>
                  <a:pt x="4022362" y="6739579"/>
                  <a:pt x="3974338" y="6753828"/>
                </a:cubicBezTo>
                <a:cubicBezTo>
                  <a:pt x="3926314" y="6768077"/>
                  <a:pt x="3470320" y="6680845"/>
                  <a:pt x="3281406" y="6753828"/>
                </a:cubicBezTo>
                <a:cubicBezTo>
                  <a:pt x="3092492" y="6826811"/>
                  <a:pt x="3016487" y="6753364"/>
                  <a:pt x="2828996" y="6753828"/>
                </a:cubicBezTo>
                <a:cubicBezTo>
                  <a:pt x="2641505" y="6754292"/>
                  <a:pt x="2339821" y="6682703"/>
                  <a:pt x="2015803" y="6753828"/>
                </a:cubicBezTo>
                <a:cubicBezTo>
                  <a:pt x="1691785" y="6824953"/>
                  <a:pt x="1764956" y="6723611"/>
                  <a:pt x="1683653" y="6753828"/>
                </a:cubicBezTo>
                <a:cubicBezTo>
                  <a:pt x="1602350" y="6784045"/>
                  <a:pt x="1420988" y="6733188"/>
                  <a:pt x="1231243" y="6753828"/>
                </a:cubicBezTo>
                <a:cubicBezTo>
                  <a:pt x="1041498" y="6774468"/>
                  <a:pt x="288333" y="6646155"/>
                  <a:pt x="0" y="6753828"/>
                </a:cubicBezTo>
                <a:cubicBezTo>
                  <a:pt x="-17964" y="6585936"/>
                  <a:pt x="36200" y="6453164"/>
                  <a:pt x="0" y="6326086"/>
                </a:cubicBezTo>
                <a:cubicBezTo>
                  <a:pt x="-36200" y="6199008"/>
                  <a:pt x="65226" y="5982866"/>
                  <a:pt x="0" y="5695728"/>
                </a:cubicBezTo>
                <a:cubicBezTo>
                  <a:pt x="-65226" y="5408590"/>
                  <a:pt x="1123" y="5344345"/>
                  <a:pt x="0" y="4997833"/>
                </a:cubicBezTo>
                <a:cubicBezTo>
                  <a:pt x="-1123" y="4651321"/>
                  <a:pt x="46417" y="4595404"/>
                  <a:pt x="0" y="4435014"/>
                </a:cubicBezTo>
                <a:cubicBezTo>
                  <a:pt x="-46417" y="4274624"/>
                  <a:pt x="30843" y="3971737"/>
                  <a:pt x="0" y="3737118"/>
                </a:cubicBezTo>
                <a:cubicBezTo>
                  <a:pt x="-30843" y="3502499"/>
                  <a:pt x="45101" y="3437061"/>
                  <a:pt x="0" y="3309376"/>
                </a:cubicBezTo>
                <a:cubicBezTo>
                  <a:pt x="-45101" y="3181691"/>
                  <a:pt x="52027" y="2897918"/>
                  <a:pt x="0" y="2611480"/>
                </a:cubicBezTo>
                <a:cubicBezTo>
                  <a:pt x="-52027" y="2325042"/>
                  <a:pt x="4388" y="2355768"/>
                  <a:pt x="0" y="2251276"/>
                </a:cubicBezTo>
                <a:cubicBezTo>
                  <a:pt x="-4388" y="2146784"/>
                  <a:pt x="47041" y="1888162"/>
                  <a:pt x="0" y="1688457"/>
                </a:cubicBezTo>
                <a:cubicBezTo>
                  <a:pt x="-47041" y="1488752"/>
                  <a:pt x="14177" y="1467400"/>
                  <a:pt x="0" y="1328253"/>
                </a:cubicBezTo>
                <a:cubicBezTo>
                  <a:pt x="-14177" y="1189106"/>
                  <a:pt x="40880" y="960622"/>
                  <a:pt x="0" y="697896"/>
                </a:cubicBezTo>
                <a:cubicBezTo>
                  <a:pt x="-40880" y="435170"/>
                  <a:pt x="7206" y="181966"/>
                  <a:pt x="0" y="0"/>
                </a:cubicBezTo>
                <a:close/>
              </a:path>
              <a:path w="12026096" h="6753828" stroke="0" extrusionOk="0">
                <a:moveTo>
                  <a:pt x="0" y="0"/>
                </a:moveTo>
                <a:cubicBezTo>
                  <a:pt x="316946" y="-20156"/>
                  <a:pt x="399069" y="81005"/>
                  <a:pt x="692932" y="0"/>
                </a:cubicBezTo>
                <a:cubicBezTo>
                  <a:pt x="986795" y="-81005"/>
                  <a:pt x="837771" y="4788"/>
                  <a:pt x="904821" y="0"/>
                </a:cubicBezTo>
                <a:cubicBezTo>
                  <a:pt x="971871" y="-4788"/>
                  <a:pt x="1482195" y="21630"/>
                  <a:pt x="1718014" y="0"/>
                </a:cubicBezTo>
                <a:cubicBezTo>
                  <a:pt x="1953833" y="-21630"/>
                  <a:pt x="2126216" y="47046"/>
                  <a:pt x="2290685" y="0"/>
                </a:cubicBezTo>
                <a:cubicBezTo>
                  <a:pt x="2455154" y="-47046"/>
                  <a:pt x="2521949" y="34555"/>
                  <a:pt x="2622834" y="0"/>
                </a:cubicBezTo>
                <a:cubicBezTo>
                  <a:pt x="2723719" y="-34555"/>
                  <a:pt x="3265986" y="38709"/>
                  <a:pt x="3436027" y="0"/>
                </a:cubicBezTo>
                <a:cubicBezTo>
                  <a:pt x="3606068" y="-38709"/>
                  <a:pt x="3651513" y="26434"/>
                  <a:pt x="3768177" y="0"/>
                </a:cubicBezTo>
                <a:cubicBezTo>
                  <a:pt x="3884841" y="-26434"/>
                  <a:pt x="4348865" y="83466"/>
                  <a:pt x="4581370" y="0"/>
                </a:cubicBezTo>
                <a:cubicBezTo>
                  <a:pt x="4813875" y="-83466"/>
                  <a:pt x="4932480" y="47054"/>
                  <a:pt x="5154041" y="0"/>
                </a:cubicBezTo>
                <a:cubicBezTo>
                  <a:pt x="5375602" y="-47054"/>
                  <a:pt x="5408180" y="27307"/>
                  <a:pt x="5606451" y="0"/>
                </a:cubicBezTo>
                <a:cubicBezTo>
                  <a:pt x="5804722" y="-27307"/>
                  <a:pt x="6001578" y="61137"/>
                  <a:pt x="6179123" y="0"/>
                </a:cubicBezTo>
                <a:cubicBezTo>
                  <a:pt x="6356668" y="-61137"/>
                  <a:pt x="6307459" y="8349"/>
                  <a:pt x="6391011" y="0"/>
                </a:cubicBezTo>
                <a:cubicBezTo>
                  <a:pt x="6474563" y="-8349"/>
                  <a:pt x="6876066" y="17494"/>
                  <a:pt x="7083943" y="0"/>
                </a:cubicBezTo>
                <a:cubicBezTo>
                  <a:pt x="7291820" y="-17494"/>
                  <a:pt x="7534248" y="56970"/>
                  <a:pt x="7897136" y="0"/>
                </a:cubicBezTo>
                <a:cubicBezTo>
                  <a:pt x="8260024" y="-56970"/>
                  <a:pt x="8287662" y="8724"/>
                  <a:pt x="8590069" y="0"/>
                </a:cubicBezTo>
                <a:cubicBezTo>
                  <a:pt x="8892476" y="-8724"/>
                  <a:pt x="9140464" y="36062"/>
                  <a:pt x="9283001" y="0"/>
                </a:cubicBezTo>
                <a:cubicBezTo>
                  <a:pt x="9425538" y="-36062"/>
                  <a:pt x="9629757" y="37756"/>
                  <a:pt x="9975933" y="0"/>
                </a:cubicBezTo>
                <a:cubicBezTo>
                  <a:pt x="10322109" y="-37756"/>
                  <a:pt x="10332463" y="808"/>
                  <a:pt x="10548604" y="0"/>
                </a:cubicBezTo>
                <a:cubicBezTo>
                  <a:pt x="10764745" y="-808"/>
                  <a:pt x="10763543" y="20589"/>
                  <a:pt x="10880754" y="0"/>
                </a:cubicBezTo>
                <a:cubicBezTo>
                  <a:pt x="10997965" y="-20589"/>
                  <a:pt x="11042174" y="16151"/>
                  <a:pt x="11092642" y="0"/>
                </a:cubicBezTo>
                <a:cubicBezTo>
                  <a:pt x="11143110" y="-16151"/>
                  <a:pt x="11733313" y="84836"/>
                  <a:pt x="12026096" y="0"/>
                </a:cubicBezTo>
                <a:cubicBezTo>
                  <a:pt x="12042550" y="208464"/>
                  <a:pt x="11989394" y="307944"/>
                  <a:pt x="12026096" y="562819"/>
                </a:cubicBezTo>
                <a:cubicBezTo>
                  <a:pt x="12062798" y="817694"/>
                  <a:pt x="11964875" y="964275"/>
                  <a:pt x="12026096" y="1125638"/>
                </a:cubicBezTo>
                <a:cubicBezTo>
                  <a:pt x="12087317" y="1287001"/>
                  <a:pt x="12012147" y="1349001"/>
                  <a:pt x="12026096" y="1553380"/>
                </a:cubicBezTo>
                <a:cubicBezTo>
                  <a:pt x="12040045" y="1757759"/>
                  <a:pt x="12021931" y="1787958"/>
                  <a:pt x="12026096" y="1913585"/>
                </a:cubicBezTo>
                <a:cubicBezTo>
                  <a:pt x="12030261" y="2039212"/>
                  <a:pt x="11990656" y="2194325"/>
                  <a:pt x="12026096" y="2273789"/>
                </a:cubicBezTo>
                <a:cubicBezTo>
                  <a:pt x="12061536" y="2353253"/>
                  <a:pt x="12019005" y="2716458"/>
                  <a:pt x="12026096" y="2836608"/>
                </a:cubicBezTo>
                <a:cubicBezTo>
                  <a:pt x="12033187" y="2956758"/>
                  <a:pt x="11993536" y="3075146"/>
                  <a:pt x="12026096" y="3196812"/>
                </a:cubicBezTo>
                <a:cubicBezTo>
                  <a:pt x="12058656" y="3318478"/>
                  <a:pt x="11991222" y="3632833"/>
                  <a:pt x="12026096" y="3759631"/>
                </a:cubicBezTo>
                <a:cubicBezTo>
                  <a:pt x="12060970" y="3886429"/>
                  <a:pt x="12000988" y="4088390"/>
                  <a:pt x="12026096" y="4322450"/>
                </a:cubicBezTo>
                <a:cubicBezTo>
                  <a:pt x="12051204" y="4556510"/>
                  <a:pt x="11976395" y="4820255"/>
                  <a:pt x="12026096" y="4952807"/>
                </a:cubicBezTo>
                <a:cubicBezTo>
                  <a:pt x="12075797" y="5085359"/>
                  <a:pt x="12019381" y="5336763"/>
                  <a:pt x="12026096" y="5448088"/>
                </a:cubicBezTo>
                <a:cubicBezTo>
                  <a:pt x="12032811" y="5559413"/>
                  <a:pt x="11999215" y="5822668"/>
                  <a:pt x="12026096" y="6145983"/>
                </a:cubicBezTo>
                <a:cubicBezTo>
                  <a:pt x="12052977" y="6469299"/>
                  <a:pt x="12002342" y="6567574"/>
                  <a:pt x="12026096" y="6753828"/>
                </a:cubicBezTo>
                <a:cubicBezTo>
                  <a:pt x="11846478" y="6794447"/>
                  <a:pt x="11601063" y="6727748"/>
                  <a:pt x="11212903" y="6753828"/>
                </a:cubicBezTo>
                <a:cubicBezTo>
                  <a:pt x="10824743" y="6779908"/>
                  <a:pt x="10739415" y="6718452"/>
                  <a:pt x="10519971" y="6753828"/>
                </a:cubicBezTo>
                <a:cubicBezTo>
                  <a:pt x="10300527" y="6789204"/>
                  <a:pt x="10284265" y="6740452"/>
                  <a:pt x="10187821" y="6753828"/>
                </a:cubicBezTo>
                <a:cubicBezTo>
                  <a:pt x="10091377" y="6767204"/>
                  <a:pt x="9601468" y="6682440"/>
                  <a:pt x="9374628" y="6753828"/>
                </a:cubicBezTo>
                <a:cubicBezTo>
                  <a:pt x="9147788" y="6825216"/>
                  <a:pt x="9131308" y="6742060"/>
                  <a:pt x="9042479" y="6753828"/>
                </a:cubicBezTo>
                <a:cubicBezTo>
                  <a:pt x="8953650" y="6765596"/>
                  <a:pt x="8600591" y="6746609"/>
                  <a:pt x="8469808" y="6753828"/>
                </a:cubicBezTo>
                <a:cubicBezTo>
                  <a:pt x="8339025" y="6761047"/>
                  <a:pt x="8236549" y="6750590"/>
                  <a:pt x="8137658" y="6753828"/>
                </a:cubicBezTo>
                <a:cubicBezTo>
                  <a:pt x="8038767" y="6757066"/>
                  <a:pt x="7875173" y="6714647"/>
                  <a:pt x="7685248" y="6753828"/>
                </a:cubicBezTo>
                <a:cubicBezTo>
                  <a:pt x="7495323" y="6793009"/>
                  <a:pt x="7355330" y="6724158"/>
                  <a:pt x="7112577" y="6753828"/>
                </a:cubicBezTo>
                <a:cubicBezTo>
                  <a:pt x="6869824" y="6783498"/>
                  <a:pt x="6709026" y="6732929"/>
                  <a:pt x="6419645" y="6753828"/>
                </a:cubicBezTo>
                <a:cubicBezTo>
                  <a:pt x="6130264" y="6774727"/>
                  <a:pt x="6267559" y="6744627"/>
                  <a:pt x="6207756" y="6753828"/>
                </a:cubicBezTo>
                <a:cubicBezTo>
                  <a:pt x="6147953" y="6763029"/>
                  <a:pt x="5873385" y="6701200"/>
                  <a:pt x="5635085" y="6753828"/>
                </a:cubicBezTo>
                <a:cubicBezTo>
                  <a:pt x="5396785" y="6806456"/>
                  <a:pt x="5468426" y="6750968"/>
                  <a:pt x="5302936" y="6753828"/>
                </a:cubicBezTo>
                <a:cubicBezTo>
                  <a:pt x="5137446" y="6756688"/>
                  <a:pt x="4843613" y="6732577"/>
                  <a:pt x="4489743" y="6753828"/>
                </a:cubicBezTo>
                <a:cubicBezTo>
                  <a:pt x="4135873" y="6775079"/>
                  <a:pt x="4374842" y="6745523"/>
                  <a:pt x="4277854" y="6753828"/>
                </a:cubicBezTo>
                <a:cubicBezTo>
                  <a:pt x="4180866" y="6762133"/>
                  <a:pt x="3976979" y="6728348"/>
                  <a:pt x="3825444" y="6753828"/>
                </a:cubicBezTo>
                <a:cubicBezTo>
                  <a:pt x="3673909" y="6779308"/>
                  <a:pt x="3470622" y="6746633"/>
                  <a:pt x="3132512" y="6753828"/>
                </a:cubicBezTo>
                <a:cubicBezTo>
                  <a:pt x="2794402" y="6761023"/>
                  <a:pt x="2738506" y="6728441"/>
                  <a:pt x="2439579" y="6753828"/>
                </a:cubicBezTo>
                <a:cubicBezTo>
                  <a:pt x="2140652" y="6779215"/>
                  <a:pt x="2211659" y="6734994"/>
                  <a:pt x="1987169" y="6753828"/>
                </a:cubicBezTo>
                <a:cubicBezTo>
                  <a:pt x="1762679" y="6772662"/>
                  <a:pt x="1516628" y="6703786"/>
                  <a:pt x="1173976" y="6753828"/>
                </a:cubicBezTo>
                <a:cubicBezTo>
                  <a:pt x="831324" y="6803870"/>
                  <a:pt x="1026208" y="6746067"/>
                  <a:pt x="962088" y="6753828"/>
                </a:cubicBezTo>
                <a:cubicBezTo>
                  <a:pt x="897968" y="6761589"/>
                  <a:pt x="720381" y="6732160"/>
                  <a:pt x="629938" y="6753828"/>
                </a:cubicBezTo>
                <a:cubicBezTo>
                  <a:pt x="539495" y="6775496"/>
                  <a:pt x="203020" y="6745236"/>
                  <a:pt x="0" y="6753828"/>
                </a:cubicBezTo>
                <a:cubicBezTo>
                  <a:pt x="-9420" y="6649231"/>
                  <a:pt x="20468" y="6443404"/>
                  <a:pt x="0" y="6258547"/>
                </a:cubicBezTo>
                <a:cubicBezTo>
                  <a:pt x="-20468" y="6073690"/>
                  <a:pt x="34323" y="5866301"/>
                  <a:pt x="0" y="5763267"/>
                </a:cubicBezTo>
                <a:cubicBezTo>
                  <a:pt x="-34323" y="5660233"/>
                  <a:pt x="13794" y="5405615"/>
                  <a:pt x="0" y="5267986"/>
                </a:cubicBezTo>
                <a:cubicBezTo>
                  <a:pt x="-13794" y="5130357"/>
                  <a:pt x="44348" y="4986724"/>
                  <a:pt x="0" y="4840243"/>
                </a:cubicBezTo>
                <a:cubicBezTo>
                  <a:pt x="-44348" y="4693762"/>
                  <a:pt x="33165" y="4489943"/>
                  <a:pt x="0" y="4344963"/>
                </a:cubicBezTo>
                <a:cubicBezTo>
                  <a:pt x="-33165" y="4199983"/>
                  <a:pt x="50100" y="4030902"/>
                  <a:pt x="0" y="3917220"/>
                </a:cubicBezTo>
                <a:cubicBezTo>
                  <a:pt x="-50100" y="3803538"/>
                  <a:pt x="40547" y="3638546"/>
                  <a:pt x="0" y="3489478"/>
                </a:cubicBezTo>
                <a:cubicBezTo>
                  <a:pt x="-40547" y="3340410"/>
                  <a:pt x="66918" y="3043791"/>
                  <a:pt x="0" y="2926659"/>
                </a:cubicBezTo>
                <a:cubicBezTo>
                  <a:pt x="-66918" y="2809527"/>
                  <a:pt x="5563" y="2662873"/>
                  <a:pt x="0" y="2566455"/>
                </a:cubicBezTo>
                <a:cubicBezTo>
                  <a:pt x="-5563" y="2470037"/>
                  <a:pt x="74195" y="2174408"/>
                  <a:pt x="0" y="1936097"/>
                </a:cubicBezTo>
                <a:cubicBezTo>
                  <a:pt x="-74195" y="1697786"/>
                  <a:pt x="41654" y="1583346"/>
                  <a:pt x="0" y="1373278"/>
                </a:cubicBezTo>
                <a:cubicBezTo>
                  <a:pt x="-41654" y="1163210"/>
                  <a:pt x="80999" y="984194"/>
                  <a:pt x="0" y="675383"/>
                </a:cubicBezTo>
                <a:cubicBezTo>
                  <a:pt x="-80999" y="366573"/>
                  <a:pt x="7737" y="163503"/>
                  <a:pt x="0" y="0"/>
                </a:cubicBezTo>
                <a:close/>
              </a:path>
            </a:pathLst>
          </a:custGeom>
          <a:solidFill>
            <a:srgbClr val="000000">
              <a:alpha val="43137"/>
            </a:srgbClr>
          </a:solidFill>
          <a:ln w="76200">
            <a:solidFill>
              <a:srgbClr val="C88800"/>
            </a:solidFill>
            <a:extLst>
              <a:ext uri="{C807C97D-BFC1-408E-A445-0C87EB9F89A2}">
                <ask:lineSketchStyleProps xmlns:ask="http://schemas.microsoft.com/office/drawing/2018/sketchyshapes" sd="122671045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228600">
              <a:schemeClr val="accent2">
                <a:lumMod val="75000"/>
                <a:alpha val="40000"/>
              </a:schemeClr>
            </a:glow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5327077-5194-FB04-20B4-4694EABC924C}"/>
              </a:ext>
            </a:extLst>
          </p:cNvPr>
          <p:cNvSpPr/>
          <p:nvPr/>
        </p:nvSpPr>
        <p:spPr>
          <a:xfrm>
            <a:off x="127321" y="57873"/>
            <a:ext cx="11945073" cy="6632294"/>
          </a:xfrm>
          <a:prstGeom prst="rect">
            <a:avLst/>
          </a:prstGeom>
          <a:solidFill>
            <a:srgbClr val="FFFFFF">
              <a:alpha val="27843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D14956CF-1262-863F-CABD-AD2456209956}"/>
              </a:ext>
            </a:extLst>
          </p:cNvPr>
          <p:cNvSpPr/>
          <p:nvPr/>
        </p:nvSpPr>
        <p:spPr>
          <a:xfrm>
            <a:off x="4907666" y="237282"/>
            <a:ext cx="6875362" cy="6151944"/>
          </a:xfrm>
          <a:prstGeom prst="ellipse">
            <a:avLst/>
          </a:prstGeom>
          <a:solidFill>
            <a:srgbClr val="C88800">
              <a:alpha val="30196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BAEC756-8AC4-66BD-E31C-6858FED4B9F8}"/>
              </a:ext>
            </a:extLst>
          </p:cNvPr>
          <p:cNvSpPr txBox="1"/>
          <p:nvPr/>
        </p:nvSpPr>
        <p:spPr>
          <a:xfrm>
            <a:off x="5254907" y="824871"/>
            <a:ext cx="6405413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2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“Para estar bien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2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informados, necesitáis la debida información, claro, pero una información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2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contrastada, veraz y que pueda utilizarse en ayuda a los demás…”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4A0E128-C6E9-4AFA-B6C8-CD82F47D7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0974" y="1527182"/>
            <a:ext cx="1032713" cy="101393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168E04A-6A1A-A8F2-FD59-704661259E33}"/>
              </a:ext>
            </a:extLst>
          </p:cNvPr>
          <p:cNvSpPr txBox="1"/>
          <p:nvPr/>
        </p:nvSpPr>
        <p:spPr>
          <a:xfrm>
            <a:off x="1270916" y="2541120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C8C82D2-F60C-7DB5-C712-1D9D152B58D2}"/>
              </a:ext>
            </a:extLst>
          </p:cNvPr>
          <p:cNvSpPr txBox="1"/>
          <p:nvPr/>
        </p:nvSpPr>
        <p:spPr>
          <a:xfrm>
            <a:off x="267927" y="4755060"/>
            <a:ext cx="4073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196B2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Times New Roman" panose="02020603050405020304" pitchFamily="18" charset="0"/>
              </a:rPr>
              <a:t>Del Comunicado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 err="1">
                <a:ln>
                  <a:noFill/>
                </a:ln>
                <a:solidFill>
                  <a:srgbClr val="196B2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196B2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Times New Roman" panose="02020603050405020304" pitchFamily="18" charset="0"/>
              </a:rPr>
              <a:t> 1319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2D5E42D-71E3-8018-1D2D-9AB27D1A9366}"/>
              </a:ext>
            </a:extLst>
          </p:cNvPr>
          <p:cNvSpPr/>
          <p:nvPr/>
        </p:nvSpPr>
        <p:spPr>
          <a:xfrm rot="16200000">
            <a:off x="797104" y="1499281"/>
            <a:ext cx="3044936" cy="29121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>
                <a:gd name="adj" fmla="val 10872752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0E2841">
                    <a:lumMod val="90000"/>
                    <a:lumOff val="10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12" name="Onda 11">
            <a:extLst>
              <a:ext uri="{FF2B5EF4-FFF2-40B4-BE49-F238E27FC236}">
                <a16:creationId xmlns:a16="http://schemas.microsoft.com/office/drawing/2014/main" id="{BF3DA46B-EAA5-E0A6-9929-9B3DEC886F77}"/>
              </a:ext>
            </a:extLst>
          </p:cNvPr>
          <p:cNvSpPr/>
          <p:nvPr/>
        </p:nvSpPr>
        <p:spPr>
          <a:xfrm rot="20543766">
            <a:off x="8430671" y="5513714"/>
            <a:ext cx="1543987" cy="803317"/>
          </a:xfrm>
          <a:prstGeom prst="wave">
            <a:avLst/>
          </a:prstGeom>
          <a:solidFill>
            <a:srgbClr val="C88800"/>
          </a:solidFill>
          <a:ln>
            <a:solidFill>
              <a:srgbClr val="C88800"/>
            </a:solidFill>
          </a:ln>
          <a:effectLst>
            <a:glow rad="228600">
              <a:schemeClr val="accent2">
                <a:lumMod val="60000"/>
                <a:lumOff val="40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43104377-EC6F-CAE6-1D9A-101F890ACE4F}"/>
              </a:ext>
            </a:extLst>
          </p:cNvPr>
          <p:cNvSpPr/>
          <p:nvPr/>
        </p:nvSpPr>
        <p:spPr>
          <a:xfrm rot="21127300">
            <a:off x="2149396" y="3457004"/>
            <a:ext cx="2150076" cy="76371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228600">
              <a:srgbClr val="C88800">
                <a:alpha val="4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X Aniversario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Muulasterio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Tseyor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56082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Tegoyo</a:t>
            </a:r>
            <a:endParaRPr kumimoji="0" lang="es-MX" sz="1600" b="1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eestyle Script" panose="030804020302050B04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8554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82BF34F9-C7EF-09D3-6D44-08327437CF97}"/>
              </a:ext>
            </a:extLst>
          </p:cNvPr>
          <p:cNvSpPr/>
          <p:nvPr/>
        </p:nvSpPr>
        <p:spPr>
          <a:xfrm>
            <a:off x="70340" y="70340"/>
            <a:ext cx="12041945" cy="6724357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919ABA-B09D-453F-A172-993D0ACDF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01" y="2011681"/>
            <a:ext cx="5275385" cy="344453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62C04E7-1D96-A954-E50E-95087F7A82D8}"/>
              </a:ext>
            </a:extLst>
          </p:cNvPr>
          <p:cNvSpPr txBox="1"/>
          <p:nvPr/>
        </p:nvSpPr>
        <p:spPr>
          <a:xfrm>
            <a:off x="6276536" y="520505"/>
            <a:ext cx="528476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0F9ED5">
                    <a:lumMod val="20000"/>
                    <a:lumOff val="8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“rechazar a vuestro propio pensamiento de indefensión, y esto significa libertad.”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FC52AAB-C70E-E467-049C-FE911D61DC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9719" y="520505"/>
            <a:ext cx="1032713" cy="101393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5EDAA64-F2A7-3076-4846-75D19DC66116}"/>
              </a:ext>
            </a:extLst>
          </p:cNvPr>
          <p:cNvSpPr txBox="1"/>
          <p:nvPr/>
        </p:nvSpPr>
        <p:spPr>
          <a:xfrm>
            <a:off x="2822440" y="765864"/>
            <a:ext cx="1864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F9ED5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EAA49CB-166B-283D-47C0-1F221E8E1913}"/>
              </a:ext>
            </a:extLst>
          </p:cNvPr>
          <p:cNvSpPr txBox="1"/>
          <p:nvPr/>
        </p:nvSpPr>
        <p:spPr>
          <a:xfrm>
            <a:off x="9085385" y="5888981"/>
            <a:ext cx="2475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0FA07A-FE98-C3D8-8358-986C170B3088}"/>
              </a:ext>
            </a:extLst>
          </p:cNvPr>
          <p:cNvSpPr txBox="1"/>
          <p:nvPr/>
        </p:nvSpPr>
        <p:spPr>
          <a:xfrm>
            <a:off x="0" y="5423841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6C8915E-7974-49E2-0B4D-5DEB831D7220}"/>
              </a:ext>
            </a:extLst>
          </p:cNvPr>
          <p:cNvSpPr txBox="1"/>
          <p:nvPr/>
        </p:nvSpPr>
        <p:spPr>
          <a:xfrm>
            <a:off x="2447615" y="5737317"/>
            <a:ext cx="4073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400" b="1" i="0" u="none" strike="noStrike" kern="1200" cap="none" spc="30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05</a:t>
            </a:r>
          </a:p>
        </p:txBody>
      </p:sp>
    </p:spTree>
    <p:extLst>
      <p:ext uri="{BB962C8B-B14F-4D97-AF65-F5344CB8AC3E}">
        <p14:creationId xmlns:p14="http://schemas.microsoft.com/office/powerpoint/2010/main" val="320827525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FCCF35EB-9327-71C5-D4E3-0A18426B8E68}"/>
              </a:ext>
            </a:extLst>
          </p:cNvPr>
          <p:cNvSpPr/>
          <p:nvPr/>
        </p:nvSpPr>
        <p:spPr>
          <a:xfrm>
            <a:off x="98476" y="98476"/>
            <a:ext cx="11999742" cy="6654018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B82A5D2-10BC-ACD6-4D0B-805CC28B9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25" y="1179634"/>
            <a:ext cx="5451744" cy="4056478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AE1030C-3741-0369-4515-6CA6316B42C6}"/>
              </a:ext>
            </a:extLst>
          </p:cNvPr>
          <p:cNvSpPr txBox="1"/>
          <p:nvPr/>
        </p:nvSpPr>
        <p:spPr>
          <a:xfrm>
            <a:off x="6611815" y="253218"/>
            <a:ext cx="527824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“Y creed que es posible que, a través de vosotros mismos, podáis alcanzar todo cuanto deseéis.”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867A159-FF70-A83D-36C7-DBD8B3FB2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78" y="1179634"/>
            <a:ext cx="1032713" cy="101393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8B9523D-CF77-8AFC-66E7-F0A50A139C8B}"/>
              </a:ext>
            </a:extLst>
          </p:cNvPr>
          <p:cNvSpPr txBox="1"/>
          <p:nvPr/>
        </p:nvSpPr>
        <p:spPr>
          <a:xfrm>
            <a:off x="527025" y="498578"/>
            <a:ext cx="1864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2F60203-D3C0-34A9-D435-562F84BE93F2}"/>
              </a:ext>
            </a:extLst>
          </p:cNvPr>
          <p:cNvSpPr txBox="1"/>
          <p:nvPr/>
        </p:nvSpPr>
        <p:spPr>
          <a:xfrm>
            <a:off x="0" y="5423841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F020C05-6F0D-CFF8-4F93-0ABDE178C038}"/>
              </a:ext>
            </a:extLst>
          </p:cNvPr>
          <p:cNvSpPr txBox="1"/>
          <p:nvPr/>
        </p:nvSpPr>
        <p:spPr>
          <a:xfrm>
            <a:off x="2447615" y="5737317"/>
            <a:ext cx="4073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400" b="1" i="0" u="none" strike="noStrike" kern="1200" cap="none" spc="30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05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363D6D0-D875-EFE4-8C03-6F1AB1C272B1}"/>
              </a:ext>
            </a:extLst>
          </p:cNvPr>
          <p:cNvSpPr txBox="1"/>
          <p:nvPr/>
        </p:nvSpPr>
        <p:spPr>
          <a:xfrm>
            <a:off x="8991764" y="5983538"/>
            <a:ext cx="2475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</a:p>
        </p:txBody>
      </p:sp>
    </p:spTree>
    <p:extLst>
      <p:ext uri="{BB962C8B-B14F-4D97-AF65-F5344CB8AC3E}">
        <p14:creationId xmlns:p14="http://schemas.microsoft.com/office/powerpoint/2010/main" val="3474090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B0B0257-0D91-89E6-AFEE-D0C3598355E0}"/>
              </a:ext>
            </a:extLst>
          </p:cNvPr>
          <p:cNvSpPr/>
          <p:nvPr/>
        </p:nvSpPr>
        <p:spPr>
          <a:xfrm>
            <a:off x="70340" y="56272"/>
            <a:ext cx="12056012" cy="6724357"/>
          </a:xfrm>
          <a:prstGeom prst="rect">
            <a:avLst/>
          </a:prstGeom>
          <a:ln/>
          <a:effectLst>
            <a:glow rad="228600">
              <a:schemeClr val="tx1">
                <a:lumMod val="95000"/>
                <a:lumOff val="5000"/>
                <a:alpha val="40000"/>
              </a:schemeClr>
            </a:glo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5FDD0F4-51CE-3CA8-ED7E-93DFECADCE9B}"/>
              </a:ext>
            </a:extLst>
          </p:cNvPr>
          <p:cNvSpPr txBox="1"/>
          <p:nvPr/>
        </p:nvSpPr>
        <p:spPr>
          <a:xfrm>
            <a:off x="3509880" y="77371"/>
            <a:ext cx="8050855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nch Script MT" panose="03020402040607040605" pitchFamily="66" charset="0"/>
                <a:ea typeface="+mn-ea"/>
                <a:cs typeface="+mn-cs"/>
              </a:rPr>
              <a:t>“…una solución sencilla la que pregonamos, que es: equilibrio, armonía, autoobservación, interiorización, y que cada uno se aplique buenamente en lo que sepa. Y eso sí, debe saber respetar al que no piensa como él.”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BA52F3-2FD9-F10F-16D8-8E86F1F97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911696" y="1551284"/>
            <a:ext cx="5632309" cy="302798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B97D6F3-0F68-9147-5670-96CFF5C61BBF}"/>
              </a:ext>
            </a:extLst>
          </p:cNvPr>
          <p:cNvSpPr txBox="1"/>
          <p:nvPr/>
        </p:nvSpPr>
        <p:spPr>
          <a:xfrm rot="20972645">
            <a:off x="9052315" y="5731498"/>
            <a:ext cx="2475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8528001-E8C7-8477-DECB-AB9459BAC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78" y="469599"/>
            <a:ext cx="1032713" cy="101393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6EB2CD6-5158-85AE-2CE7-80396CC4348C}"/>
              </a:ext>
            </a:extLst>
          </p:cNvPr>
          <p:cNvSpPr txBox="1"/>
          <p:nvPr/>
        </p:nvSpPr>
        <p:spPr>
          <a:xfrm>
            <a:off x="1589291" y="802171"/>
            <a:ext cx="1864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2F2958C-7538-2E4B-A335-E755CB6DBB62}"/>
              </a:ext>
            </a:extLst>
          </p:cNvPr>
          <p:cNvSpPr txBox="1"/>
          <p:nvPr/>
        </p:nvSpPr>
        <p:spPr>
          <a:xfrm>
            <a:off x="390464" y="4901667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ECCB16C-62DB-4EDB-1FBF-F75763553703}"/>
              </a:ext>
            </a:extLst>
          </p:cNvPr>
          <p:cNvSpPr txBox="1"/>
          <p:nvPr/>
        </p:nvSpPr>
        <p:spPr>
          <a:xfrm>
            <a:off x="-132412" y="5823386"/>
            <a:ext cx="4073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400" b="0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05</a:t>
            </a:r>
          </a:p>
        </p:txBody>
      </p:sp>
    </p:spTree>
    <p:extLst>
      <p:ext uri="{BB962C8B-B14F-4D97-AF65-F5344CB8AC3E}">
        <p14:creationId xmlns:p14="http://schemas.microsoft.com/office/powerpoint/2010/main" val="3500546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CE694BC-7E84-ABB6-7733-13B23CEA991A}"/>
              </a:ext>
            </a:extLst>
          </p:cNvPr>
          <p:cNvSpPr/>
          <p:nvPr/>
        </p:nvSpPr>
        <p:spPr>
          <a:xfrm>
            <a:off x="57875" y="46300"/>
            <a:ext cx="12083970" cy="67480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B68E396-0AC8-B382-DB73-D9EDF89387CA}"/>
              </a:ext>
            </a:extLst>
          </p:cNvPr>
          <p:cNvSpPr txBox="1"/>
          <p:nvPr/>
        </p:nvSpPr>
        <p:spPr>
          <a:xfrm>
            <a:off x="4055277" y="474345"/>
            <a:ext cx="7539662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“…todo tiene una razón de ser y que nada es casual. Que no lo conforma la pura casualidad, sino que está previsto que así sea.”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286DFF1-B39C-AA0A-983B-F6C600E52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52" y="990460"/>
            <a:ext cx="1032713" cy="101393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51619910-3165-1458-2564-44510F2B10ED}"/>
              </a:ext>
            </a:extLst>
          </p:cNvPr>
          <p:cNvSpPr/>
          <p:nvPr/>
        </p:nvSpPr>
        <p:spPr>
          <a:xfrm>
            <a:off x="597061" y="772936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786454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F9ED5">
                    <a:lumMod val="20000"/>
                    <a:lumOff val="80000"/>
                  </a:srgbClr>
                </a:solidFill>
                <a:effectLst>
                  <a:outerShdw dist="38100" dir="2700000" algn="bl" rotWithShape="0">
                    <a:srgbClr val="A02B93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tseyor.org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7E95367-FE42-3A89-4C0A-CF17B80F8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087" y="2349230"/>
            <a:ext cx="2535086" cy="1689001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00E4B2F-C3F1-384A-793C-8CF70EB37AF2}"/>
              </a:ext>
            </a:extLst>
          </p:cNvPr>
          <p:cNvSpPr txBox="1"/>
          <p:nvPr/>
        </p:nvSpPr>
        <p:spPr>
          <a:xfrm>
            <a:off x="520225" y="4077458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CF37B3A-8ED7-D2D7-CB21-3DC763C78425}"/>
              </a:ext>
            </a:extLst>
          </p:cNvPr>
          <p:cNvSpPr txBox="1"/>
          <p:nvPr/>
        </p:nvSpPr>
        <p:spPr>
          <a:xfrm>
            <a:off x="214828" y="5360399"/>
            <a:ext cx="4073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400" b="0" i="0" u="none" strike="noStrike" kern="1200" cap="none" spc="30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1301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A65B887-883E-FD38-E786-D51ECEFC056C}"/>
              </a:ext>
            </a:extLst>
          </p:cNvPr>
          <p:cNvSpPr txBox="1"/>
          <p:nvPr/>
        </p:nvSpPr>
        <p:spPr>
          <a:xfrm>
            <a:off x="8701427" y="5899008"/>
            <a:ext cx="2475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</a:p>
        </p:txBody>
      </p:sp>
    </p:spTree>
    <p:extLst>
      <p:ext uri="{BB962C8B-B14F-4D97-AF65-F5344CB8AC3E}">
        <p14:creationId xmlns:p14="http://schemas.microsoft.com/office/powerpoint/2010/main" val="4248047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B622260-FDBE-EB04-C999-64E68E017C88}"/>
              </a:ext>
            </a:extLst>
          </p:cNvPr>
          <p:cNvSpPr/>
          <p:nvPr/>
        </p:nvSpPr>
        <p:spPr>
          <a:xfrm>
            <a:off x="57875" y="46300"/>
            <a:ext cx="12049246" cy="6759615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525A4F3-298E-AF44-C9C1-039B6565C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77077">
            <a:off x="1100635" y="2286671"/>
            <a:ext cx="3229068" cy="262745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A74EA4F-EA49-7A86-DE05-AFE8EA250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8591" y="983658"/>
            <a:ext cx="1032713" cy="101393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932A894-C043-0C45-1003-51E6EAD7D20E}"/>
              </a:ext>
            </a:extLst>
          </p:cNvPr>
          <p:cNvSpPr txBox="1"/>
          <p:nvPr/>
        </p:nvSpPr>
        <p:spPr>
          <a:xfrm>
            <a:off x="1074601" y="4012733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96EAF21-2111-8873-489A-47E62075643F}"/>
              </a:ext>
            </a:extLst>
          </p:cNvPr>
          <p:cNvSpPr txBox="1"/>
          <p:nvPr/>
        </p:nvSpPr>
        <p:spPr>
          <a:xfrm>
            <a:off x="214828" y="5360399"/>
            <a:ext cx="4073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</a:t>
            </a:r>
            <a:r>
              <a:rPr kumimoji="0" lang="es-MX" sz="2400" b="0" i="0" u="none" strike="noStrike" kern="1200" cap="none" spc="30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Tap</a:t>
            </a:r>
            <a:r>
              <a:rPr kumimoji="0" lang="es-MX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MX" sz="2400" b="0" i="0" u="none" strike="noStrike" kern="1200" cap="none" spc="30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30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BD0666A-D30A-0D08-28F3-0E797AA0B105}"/>
              </a:ext>
            </a:extLst>
          </p:cNvPr>
          <p:cNvSpPr/>
          <p:nvPr/>
        </p:nvSpPr>
        <p:spPr>
          <a:xfrm>
            <a:off x="1105804" y="761900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786454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F9ED5">
                    <a:lumMod val="20000"/>
                    <a:lumOff val="80000"/>
                  </a:srgbClr>
                </a:solidFill>
                <a:effectLst>
                  <a:outerShdw dist="38100" dir="2700000" algn="bl" rotWithShape="0">
                    <a:srgbClr val="A02B93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tseyor.org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90847F4-D4BD-09DA-EF44-175E4DDC9E2B}"/>
              </a:ext>
            </a:extLst>
          </p:cNvPr>
          <p:cNvSpPr txBox="1"/>
          <p:nvPr/>
        </p:nvSpPr>
        <p:spPr>
          <a:xfrm>
            <a:off x="4977114" y="423575"/>
            <a:ext cx="674804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“¿Creéis que la espiritualidad es fácil? Sí, es muy fácil cuando uno pone por delante el amor, la comprensión, y sabe perdonar a los que no saben lo que hacen.”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DE2177E-8838-4301-167F-DC36EAC4A4C3}"/>
              </a:ext>
            </a:extLst>
          </p:cNvPr>
          <p:cNvSpPr txBox="1"/>
          <p:nvPr/>
        </p:nvSpPr>
        <p:spPr>
          <a:xfrm>
            <a:off x="8701427" y="5899008"/>
            <a:ext cx="2475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</a:p>
        </p:txBody>
      </p:sp>
    </p:spTree>
    <p:extLst>
      <p:ext uri="{BB962C8B-B14F-4D97-AF65-F5344CB8AC3E}">
        <p14:creationId xmlns:p14="http://schemas.microsoft.com/office/powerpoint/2010/main" val="126052458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28C8D-631A-570B-3F92-8BC35A42A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51B08D8-D484-66CC-62F5-978830A61E88}"/>
              </a:ext>
            </a:extLst>
          </p:cNvPr>
          <p:cNvSpPr/>
          <p:nvPr/>
        </p:nvSpPr>
        <p:spPr>
          <a:xfrm>
            <a:off x="88739" y="69449"/>
            <a:ext cx="12014521" cy="673646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101600">
              <a:srgbClr val="002060">
                <a:alpha val="6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DFDCDA3-FEFA-EC83-62DD-4237442D1373}"/>
              </a:ext>
            </a:extLst>
          </p:cNvPr>
          <p:cNvSpPr txBox="1"/>
          <p:nvPr/>
        </p:nvSpPr>
        <p:spPr>
          <a:xfrm>
            <a:off x="3988761" y="787904"/>
            <a:ext cx="733076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“No desfallezcáis, tened paciencia, y transmitid con vuestro pensamiento, con vuestra manera de ser ese optimismo, esa ilusión por un futuro mejor…”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AC5D106-3DA2-0B38-506C-0F112B7CBA9E}"/>
              </a:ext>
            </a:extLst>
          </p:cNvPr>
          <p:cNvSpPr/>
          <p:nvPr/>
        </p:nvSpPr>
        <p:spPr>
          <a:xfrm>
            <a:off x="211931" y="163183"/>
            <a:ext cx="11759879" cy="6551269"/>
          </a:xfrm>
          <a:prstGeom prst="rect">
            <a:avLst/>
          </a:prstGeom>
          <a:solidFill>
            <a:srgbClr val="FFFFFF">
              <a:alpha val="27059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0604C72-44E5-F27F-8F0D-E41735DD8DD5}"/>
              </a:ext>
            </a:extLst>
          </p:cNvPr>
          <p:cNvSpPr/>
          <p:nvPr/>
        </p:nvSpPr>
        <p:spPr>
          <a:xfrm rot="16200000">
            <a:off x="827192" y="1141763"/>
            <a:ext cx="3044936" cy="291218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>
                <a:gd name="adj" fmla="val 10872752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0E2841">
                    <a:lumMod val="75000"/>
                    <a:lumOff val="25000"/>
                  </a:srgbClr>
                </a:solidFill>
                <a:effectLst>
                  <a:outerShdw dist="38100" dir="264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A6AF490-1CDA-13CC-66B0-A52F64D6968C}"/>
              </a:ext>
            </a:extLst>
          </p:cNvPr>
          <p:cNvSpPr txBox="1"/>
          <p:nvPr/>
        </p:nvSpPr>
        <p:spPr>
          <a:xfrm>
            <a:off x="4019677" y="777867"/>
            <a:ext cx="733545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“No desfallezcáis, tened paciencia, y transmitid con vuestro pensamiento, con vuestra manera de ser ese optimismo, esa ilusión por un futuro mejor…”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083BEC-7301-B823-C74B-03E3EB638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3767" y="2395960"/>
            <a:ext cx="2291788" cy="2372810"/>
          </a:xfrm>
          <a:prstGeom prst="rect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65FC71D-A6F1-8DB3-E6EC-8F556CC0D0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3304" y="1238301"/>
            <a:ext cx="1032713" cy="101393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3FF5808-D6BB-DFDB-513A-ABEF08036276}"/>
              </a:ext>
            </a:extLst>
          </p:cNvPr>
          <p:cNvSpPr txBox="1"/>
          <p:nvPr/>
        </p:nvSpPr>
        <p:spPr>
          <a:xfrm>
            <a:off x="779314" y="4679985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D16FC0D-D479-2020-F6E8-8F94E754CD61}"/>
              </a:ext>
            </a:extLst>
          </p:cNvPr>
          <p:cNvSpPr txBox="1"/>
          <p:nvPr/>
        </p:nvSpPr>
        <p:spPr>
          <a:xfrm>
            <a:off x="312790" y="5654597"/>
            <a:ext cx="4073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30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</a:t>
            </a:r>
            <a:r>
              <a:rPr kumimoji="0" lang="es-MX" sz="2400" b="0" i="0" u="none" strike="noStrike" kern="1200" cap="none" spc="300" normalizeH="0" baseline="0" noProof="0" dirty="0" err="1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Tap</a:t>
            </a:r>
            <a:r>
              <a:rPr kumimoji="0" lang="es-MX" sz="2400" b="0" i="0" u="none" strike="noStrike" kern="1200" cap="none" spc="30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s-MX" sz="2400" b="0" i="0" u="none" strike="noStrike" kern="1200" cap="none" spc="300" normalizeH="0" baseline="0" noProof="0" dirty="0" err="1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2400" b="0" i="0" u="none" strike="noStrike" kern="1200" cap="none" spc="30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59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2B66BC8-5D99-7924-8155-E5BA1E1674E6}"/>
              </a:ext>
            </a:extLst>
          </p:cNvPr>
          <p:cNvSpPr txBox="1"/>
          <p:nvPr/>
        </p:nvSpPr>
        <p:spPr>
          <a:xfrm rot="20455368">
            <a:off x="8764162" y="5362209"/>
            <a:ext cx="2475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</a:p>
        </p:txBody>
      </p:sp>
    </p:spTree>
    <p:extLst>
      <p:ext uri="{BB962C8B-B14F-4D97-AF65-F5344CB8AC3E}">
        <p14:creationId xmlns:p14="http://schemas.microsoft.com/office/powerpoint/2010/main" val="148637168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D1A7B-D91B-4003-F669-A7B4E9F1A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396587D4-1FA2-0834-A6DB-25075645F896}"/>
              </a:ext>
            </a:extLst>
          </p:cNvPr>
          <p:cNvSpPr/>
          <p:nvPr/>
        </p:nvSpPr>
        <p:spPr>
          <a:xfrm>
            <a:off x="57875" y="46300"/>
            <a:ext cx="12049246" cy="6759615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E441CB-AB9D-5504-7DC7-F54FDD280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830" y="944442"/>
            <a:ext cx="1032713" cy="101393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6942AA-E736-6184-C214-FF51DFD970C5}"/>
              </a:ext>
            </a:extLst>
          </p:cNvPr>
          <p:cNvSpPr txBox="1"/>
          <p:nvPr/>
        </p:nvSpPr>
        <p:spPr>
          <a:xfrm>
            <a:off x="1074601" y="4012733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48BDAB4-5461-600B-2AB7-A8A634E87AD0}"/>
              </a:ext>
            </a:extLst>
          </p:cNvPr>
          <p:cNvSpPr txBox="1"/>
          <p:nvPr/>
        </p:nvSpPr>
        <p:spPr>
          <a:xfrm>
            <a:off x="110354" y="5402598"/>
            <a:ext cx="4073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30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125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BB0A0A8-D441-0367-8C6A-AD9696BC8C46}"/>
              </a:ext>
            </a:extLst>
          </p:cNvPr>
          <p:cNvSpPr/>
          <p:nvPr/>
        </p:nvSpPr>
        <p:spPr>
          <a:xfrm>
            <a:off x="830408" y="761900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786454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F9ED5">
                    <a:lumMod val="20000"/>
                    <a:lumOff val="80000"/>
                  </a:srgbClr>
                </a:solidFill>
                <a:effectLst>
                  <a:outerShdw dist="38100" dir="2700000" algn="bl" rotWithShape="0">
                    <a:srgbClr val="A02B93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tseyor.org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6D90DFE-A95E-CD2A-4817-DF0AAE56F71F}"/>
              </a:ext>
            </a:extLst>
          </p:cNvPr>
          <p:cNvSpPr txBox="1"/>
          <p:nvPr/>
        </p:nvSpPr>
        <p:spPr>
          <a:xfrm rot="20556661">
            <a:off x="8657045" y="5592837"/>
            <a:ext cx="2475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3B7E4A0-6F8F-FD27-2447-0B958F6DAC6C}"/>
              </a:ext>
            </a:extLst>
          </p:cNvPr>
          <p:cNvSpPr txBox="1"/>
          <p:nvPr/>
        </p:nvSpPr>
        <p:spPr>
          <a:xfrm>
            <a:off x="4559503" y="518939"/>
            <a:ext cx="689681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“Porque si consideráis relativo todo cuanto os rodea…empezaréis a creer en la realidad del desapego. Y en el desapego llegará la verdad. Y amigos, hermanos,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 verdad os hará libres.”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2662260-7141-A551-244A-67796F3294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2565" y="1541774"/>
            <a:ext cx="1487812" cy="284797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96C9AD6-C17B-B261-B45A-982EF4BCD2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47123" y="1541774"/>
            <a:ext cx="1600200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70606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B480B-A81D-76B2-C78E-4FC2AEFB9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DE74CBC4-8DFB-1C62-9504-8CD8D9C75026}"/>
              </a:ext>
            </a:extLst>
          </p:cNvPr>
          <p:cNvSpPr/>
          <p:nvPr/>
        </p:nvSpPr>
        <p:spPr>
          <a:xfrm>
            <a:off x="57875" y="46300"/>
            <a:ext cx="12049246" cy="6759615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9FB3915-208E-1C6C-93C8-C7DBEFA29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830" y="944442"/>
            <a:ext cx="1032713" cy="101393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C6D08D3-F7CE-CCAE-09D5-848955D37C30}"/>
              </a:ext>
            </a:extLst>
          </p:cNvPr>
          <p:cNvSpPr txBox="1"/>
          <p:nvPr/>
        </p:nvSpPr>
        <p:spPr>
          <a:xfrm>
            <a:off x="1275684" y="4011288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EA72E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95FE64-8B73-DCFE-5C0A-1243B6D6FBEE}"/>
              </a:ext>
            </a:extLst>
          </p:cNvPr>
          <p:cNvSpPr txBox="1"/>
          <p:nvPr/>
        </p:nvSpPr>
        <p:spPr>
          <a:xfrm>
            <a:off x="110354" y="5402598"/>
            <a:ext cx="4073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30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Interdimensional</a:t>
            </a:r>
            <a:r>
              <a:rPr kumimoji="0" lang="es-MX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125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937D1DE-E36B-EA96-7FCA-5018BF57B0D3}"/>
              </a:ext>
            </a:extLst>
          </p:cNvPr>
          <p:cNvSpPr/>
          <p:nvPr/>
        </p:nvSpPr>
        <p:spPr>
          <a:xfrm>
            <a:off x="830408" y="761900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786454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F9ED5">
                    <a:lumMod val="20000"/>
                    <a:lumOff val="80000"/>
                  </a:srgbClr>
                </a:solidFill>
                <a:effectLst>
                  <a:outerShdw dist="38100" dir="2700000" algn="bl" rotWithShape="0">
                    <a:srgbClr val="A02B93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tseyor.org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483DA4C-D2EA-16A3-4746-D3F4ADB4F3E4}"/>
              </a:ext>
            </a:extLst>
          </p:cNvPr>
          <p:cNvSpPr txBox="1"/>
          <p:nvPr/>
        </p:nvSpPr>
        <p:spPr>
          <a:xfrm rot="20556661">
            <a:off x="8657045" y="5592837"/>
            <a:ext cx="2475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BEDD0BB-25C4-EFF1-1FD1-D62ACDBFF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2793" y="2140922"/>
            <a:ext cx="2638786" cy="2134100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0623218-1041-7842-6BC9-C039FDB9D8B0}"/>
              </a:ext>
            </a:extLst>
          </p:cNvPr>
          <p:cNvSpPr txBox="1"/>
          <p:nvPr/>
        </p:nvSpPr>
        <p:spPr>
          <a:xfrm>
            <a:off x="4161588" y="910074"/>
            <a:ext cx="758031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“Utilizaremos lo más sencillo, lo más genuino: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nuestro pensamiento</a:t>
            </a: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.” </a:t>
            </a:r>
          </a:p>
        </p:txBody>
      </p:sp>
    </p:spTree>
    <p:extLst>
      <p:ext uri="{BB962C8B-B14F-4D97-AF65-F5344CB8AC3E}">
        <p14:creationId xmlns:p14="http://schemas.microsoft.com/office/powerpoint/2010/main" val="176621070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487</Words>
  <Application>Microsoft Office PowerPoint</Application>
  <PresentationFormat>Panorámica</PresentationFormat>
  <Paragraphs>76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5" baseType="lpstr">
      <vt:lpstr>Yu Gothic UI Semilight</vt:lpstr>
      <vt:lpstr>Algerian</vt:lpstr>
      <vt:lpstr>Aptos</vt:lpstr>
      <vt:lpstr>Aptos Display</vt:lpstr>
      <vt:lpstr>Arial</vt:lpstr>
      <vt:lpstr>Baskerville Old Face</vt:lpstr>
      <vt:lpstr>Calibri</vt:lpstr>
      <vt:lpstr>Freestyle Script</vt:lpstr>
      <vt:lpstr>French Script MT</vt:lpstr>
      <vt:lpstr>Times New Roman</vt:lpstr>
      <vt:lpstr>Vivaldi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AránValles Pm</dc:creator>
  <cp:lastModifiedBy>AránValles Pm</cp:lastModifiedBy>
  <cp:revision>6</cp:revision>
  <dcterms:created xsi:type="dcterms:W3CDTF">2026-02-23T20:12:56Z</dcterms:created>
  <dcterms:modified xsi:type="dcterms:W3CDTF">2026-02-23T21:05:45Z</dcterms:modified>
</cp:coreProperties>
</file>